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283" r:id="rId2"/>
    <p:sldId id="288" r:id="rId3"/>
    <p:sldId id="289" r:id="rId4"/>
    <p:sldId id="292" r:id="rId5"/>
    <p:sldId id="291" r:id="rId6"/>
    <p:sldId id="284" r:id="rId7"/>
    <p:sldId id="290" r:id="rId8"/>
    <p:sldId id="285" r:id="rId9"/>
    <p:sldId id="287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GO Book" panose="020F0502020204030204" pitchFamily="34" charset="0"/>
      <p:regular r:id="rId17"/>
      <p:bold r:id="rId18"/>
      <p:italic r:id="rId19"/>
      <p:boldItalic r:id="rId20"/>
    </p:embeddedFont>
    <p:embeddedFont>
      <p:font typeface="FiraGO ExtraBold" panose="020F0502020204030204" pitchFamily="34" charset="0"/>
      <p:regular r:id="rId21"/>
      <p:bold r:id="rId22"/>
      <p:italic r:id="rId23"/>
      <p:boldItalic r:id="rId24"/>
    </p:embeddedFont>
    <p:embeddedFont>
      <p:font typeface="Sylfaen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F80"/>
    <a:srgbClr val="319893"/>
    <a:srgbClr val="57585C"/>
    <a:srgbClr val="80818B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EE35F-FEA1-4962-A200-35C7903DC2A7}" type="doc">
      <dgm:prSet loTypeId="urn:microsoft.com/office/officeart/2005/8/layout/hList6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5A2663-42DE-460C-A534-89B5902D2029}">
      <dgm:prSet phldrT="[Text]"/>
      <dgm:spPr/>
      <dgm:t>
        <a:bodyPr/>
        <a:lstStyle/>
        <a:p>
          <a:r>
            <a:rPr lang="en-US" dirty="0"/>
            <a:t>Local governments are </a:t>
          </a:r>
          <a:r>
            <a:rPr lang="en-US" b="1" dirty="0"/>
            <a:t>closer to the people </a:t>
          </a:r>
          <a:r>
            <a:rPr lang="en-US" dirty="0"/>
            <a:t>and their work has a direct impact on citizen’s everyday lives</a:t>
          </a:r>
        </a:p>
      </dgm:t>
    </dgm:pt>
    <dgm:pt modelId="{FCA162D7-D46A-409D-A789-4023BF90E001}" type="parTrans" cxnId="{A557BD5A-D09E-443C-A565-512E8CC266AC}">
      <dgm:prSet/>
      <dgm:spPr/>
      <dgm:t>
        <a:bodyPr/>
        <a:lstStyle/>
        <a:p>
          <a:endParaRPr lang="en-US"/>
        </a:p>
      </dgm:t>
    </dgm:pt>
    <dgm:pt modelId="{0F9D49F3-2CD9-482B-B11C-47C891542A8C}" type="sibTrans" cxnId="{A557BD5A-D09E-443C-A565-512E8CC266AC}">
      <dgm:prSet/>
      <dgm:spPr/>
      <dgm:t>
        <a:bodyPr/>
        <a:lstStyle/>
        <a:p>
          <a:endParaRPr lang="en-US"/>
        </a:p>
      </dgm:t>
    </dgm:pt>
    <dgm:pt modelId="{AC01311C-E1B9-41B7-8701-C458FF7481AA}">
      <dgm:prSet phldrT="[Text]"/>
      <dgm:spPr/>
      <dgm:t>
        <a:bodyPr/>
        <a:lstStyle/>
        <a:p>
          <a:r>
            <a:rPr lang="en-US" dirty="0"/>
            <a:t>Local governments have to ensure that the </a:t>
          </a:r>
          <a:r>
            <a:rPr lang="en-US" b="1" dirty="0"/>
            <a:t>services they provide </a:t>
          </a:r>
          <a:r>
            <a:rPr lang="en-US" dirty="0"/>
            <a:t>to the local population are effective, citizen-oriented and tailored to their needs</a:t>
          </a:r>
        </a:p>
      </dgm:t>
    </dgm:pt>
    <dgm:pt modelId="{E7C6AC1B-6731-49DB-8DD2-21623BA853C2}" type="parTrans" cxnId="{40E5C348-DBEF-43C3-88BF-F3FA442FCCDB}">
      <dgm:prSet/>
      <dgm:spPr/>
      <dgm:t>
        <a:bodyPr/>
        <a:lstStyle/>
        <a:p>
          <a:endParaRPr lang="en-US"/>
        </a:p>
      </dgm:t>
    </dgm:pt>
    <dgm:pt modelId="{0DC18009-DC45-4530-B2C2-06EF181272D4}" type="sibTrans" cxnId="{40E5C348-DBEF-43C3-88BF-F3FA442FCCDB}">
      <dgm:prSet/>
      <dgm:spPr/>
      <dgm:t>
        <a:bodyPr/>
        <a:lstStyle/>
        <a:p>
          <a:endParaRPr lang="en-US"/>
        </a:p>
      </dgm:t>
    </dgm:pt>
    <dgm:pt modelId="{4D2DA145-425C-428E-894F-9FA4C214CA41}">
      <dgm:prSet phldrT="[Text]"/>
      <dgm:spPr/>
      <dgm:t>
        <a:bodyPr/>
        <a:lstStyle/>
        <a:p>
          <a:r>
            <a:rPr lang="en-US" dirty="0"/>
            <a:t>Through </a:t>
          </a:r>
          <a:r>
            <a:rPr lang="en-US" b="1" dirty="0"/>
            <a:t>OGP Local </a:t>
          </a:r>
          <a:r>
            <a:rPr lang="en-US" dirty="0"/>
            <a:t>Platform members learn how to introduce </a:t>
          </a:r>
          <a:r>
            <a:rPr lang="en-US" b="1" dirty="0"/>
            <a:t>Open Government principles</a:t>
          </a:r>
          <a:r>
            <a:rPr lang="en-US" dirty="0"/>
            <a:t> s</a:t>
          </a:r>
          <a:r>
            <a:rPr lang="en-US" b="0" i="0" dirty="0"/>
            <a:t>uch as transparency, accountability, and responsiveness</a:t>
          </a:r>
          <a:r>
            <a:rPr lang="ka-GE" b="0" i="0" dirty="0"/>
            <a:t> </a:t>
          </a:r>
          <a:r>
            <a:rPr lang="en-US" b="0" i="0" dirty="0"/>
            <a:t>at local government level</a:t>
          </a:r>
          <a:endParaRPr lang="en-US" dirty="0"/>
        </a:p>
      </dgm:t>
    </dgm:pt>
    <dgm:pt modelId="{CB04E33A-C830-4045-8E02-01830D8F2DFD}" type="parTrans" cxnId="{4366900E-1795-4CEC-A112-E73F8CEE725A}">
      <dgm:prSet/>
      <dgm:spPr/>
      <dgm:t>
        <a:bodyPr/>
        <a:lstStyle/>
        <a:p>
          <a:endParaRPr lang="en-US"/>
        </a:p>
      </dgm:t>
    </dgm:pt>
    <dgm:pt modelId="{17BED6C8-8188-4791-A5F3-9EF3578BC1E2}" type="sibTrans" cxnId="{4366900E-1795-4CEC-A112-E73F8CEE725A}">
      <dgm:prSet/>
      <dgm:spPr/>
      <dgm:t>
        <a:bodyPr/>
        <a:lstStyle/>
        <a:p>
          <a:endParaRPr lang="en-US"/>
        </a:p>
      </dgm:t>
    </dgm:pt>
    <dgm:pt modelId="{6CEB13BD-CB85-4556-A3FD-32A591D13D5C}">
      <dgm:prSet phldrT="[Text]"/>
      <dgm:spPr/>
      <dgm:t>
        <a:bodyPr/>
        <a:lstStyle/>
        <a:p>
          <a:r>
            <a:rPr lang="en-US" b="1" i="0" dirty="0"/>
            <a:t>OGP Local </a:t>
          </a:r>
          <a:r>
            <a:rPr lang="en-US" b="0" i="0" dirty="0"/>
            <a:t>program helps to build partnerships </a:t>
          </a:r>
          <a:r>
            <a:rPr lang="en-US" b="1" i="0" dirty="0"/>
            <a:t>between local governments </a:t>
          </a:r>
          <a:r>
            <a:rPr lang="en-US" b="0" i="0" dirty="0"/>
            <a:t>and </a:t>
          </a:r>
          <a:r>
            <a:rPr lang="en-US" b="1" i="0" dirty="0"/>
            <a:t>local CSOs</a:t>
          </a:r>
          <a:endParaRPr lang="en-US" b="1" dirty="0"/>
        </a:p>
      </dgm:t>
    </dgm:pt>
    <dgm:pt modelId="{A8302E51-0D1A-428C-B014-8BAEF55C6FA6}" type="parTrans" cxnId="{2FEEC776-19B8-4A50-A549-74A00D4DDE43}">
      <dgm:prSet/>
      <dgm:spPr/>
      <dgm:t>
        <a:bodyPr/>
        <a:lstStyle/>
        <a:p>
          <a:endParaRPr lang="en-US"/>
        </a:p>
      </dgm:t>
    </dgm:pt>
    <dgm:pt modelId="{F6B56B58-86D9-4FED-9559-C172A3B8CE0B}" type="sibTrans" cxnId="{2FEEC776-19B8-4A50-A549-74A00D4DDE43}">
      <dgm:prSet/>
      <dgm:spPr/>
      <dgm:t>
        <a:bodyPr/>
        <a:lstStyle/>
        <a:p>
          <a:endParaRPr lang="en-US"/>
        </a:p>
      </dgm:t>
    </dgm:pt>
    <dgm:pt modelId="{CC09B439-56B3-460C-ADBD-FB637A5E11D3}">
      <dgm:prSet phldrT="[Text]"/>
      <dgm:spPr/>
      <dgm:t>
        <a:bodyPr/>
        <a:lstStyle/>
        <a:p>
          <a:r>
            <a:rPr lang="en-US" dirty="0"/>
            <a:t>OGP Local provides the opportunity to its members to collaborate with representatives from different countries, </a:t>
          </a:r>
          <a:r>
            <a:rPr lang="en-US" b="1" dirty="0"/>
            <a:t>share their knowledge</a:t>
          </a:r>
          <a:r>
            <a:rPr lang="en-US" dirty="0"/>
            <a:t> and </a:t>
          </a:r>
          <a:r>
            <a:rPr lang="en-US" b="1" dirty="0"/>
            <a:t>learn from others</a:t>
          </a:r>
        </a:p>
      </dgm:t>
    </dgm:pt>
    <dgm:pt modelId="{593B5B45-1A69-4AD2-8F07-177E8E160D88}" type="parTrans" cxnId="{D00E67CF-6839-424E-A696-54C52B5DA943}">
      <dgm:prSet/>
      <dgm:spPr/>
      <dgm:t>
        <a:bodyPr/>
        <a:lstStyle/>
        <a:p>
          <a:endParaRPr lang="en-US"/>
        </a:p>
      </dgm:t>
    </dgm:pt>
    <dgm:pt modelId="{14B51705-3F02-4FDA-A613-476F9C41F691}" type="sibTrans" cxnId="{D00E67CF-6839-424E-A696-54C52B5DA943}">
      <dgm:prSet/>
      <dgm:spPr/>
      <dgm:t>
        <a:bodyPr/>
        <a:lstStyle/>
        <a:p>
          <a:endParaRPr lang="en-US"/>
        </a:p>
      </dgm:t>
    </dgm:pt>
    <dgm:pt modelId="{4568E335-D1FA-4211-AE65-A6306A85390F}" type="pres">
      <dgm:prSet presAssocID="{A43EE35F-FEA1-4962-A200-35C7903DC2A7}" presName="Name0" presStyleCnt="0">
        <dgm:presLayoutVars>
          <dgm:dir/>
          <dgm:resizeHandles val="exact"/>
        </dgm:presLayoutVars>
      </dgm:prSet>
      <dgm:spPr/>
    </dgm:pt>
    <dgm:pt modelId="{954B7C56-C878-4D72-8010-66DE9B50F6D0}" type="pres">
      <dgm:prSet presAssocID="{2C5A2663-42DE-460C-A534-89B5902D2029}" presName="node" presStyleLbl="node1" presStyleIdx="0" presStyleCnt="5">
        <dgm:presLayoutVars>
          <dgm:bulletEnabled val="1"/>
        </dgm:presLayoutVars>
      </dgm:prSet>
      <dgm:spPr/>
    </dgm:pt>
    <dgm:pt modelId="{135F804C-09D7-4A88-84CF-8B6214E98390}" type="pres">
      <dgm:prSet presAssocID="{0F9D49F3-2CD9-482B-B11C-47C891542A8C}" presName="sibTrans" presStyleCnt="0"/>
      <dgm:spPr/>
    </dgm:pt>
    <dgm:pt modelId="{4B6F4627-3DE7-4ACD-B3DA-56E524B5CE9F}" type="pres">
      <dgm:prSet presAssocID="{AC01311C-E1B9-41B7-8701-C458FF7481AA}" presName="node" presStyleLbl="node1" presStyleIdx="1" presStyleCnt="5">
        <dgm:presLayoutVars>
          <dgm:bulletEnabled val="1"/>
        </dgm:presLayoutVars>
      </dgm:prSet>
      <dgm:spPr/>
    </dgm:pt>
    <dgm:pt modelId="{B222DFBB-92AD-4FC2-B664-D0FE5DCF331C}" type="pres">
      <dgm:prSet presAssocID="{0DC18009-DC45-4530-B2C2-06EF181272D4}" presName="sibTrans" presStyleCnt="0"/>
      <dgm:spPr/>
    </dgm:pt>
    <dgm:pt modelId="{F20BABB8-E8EC-40B7-B94C-07C0D747CDB5}" type="pres">
      <dgm:prSet presAssocID="{4D2DA145-425C-428E-894F-9FA4C214CA41}" presName="node" presStyleLbl="node1" presStyleIdx="2" presStyleCnt="5">
        <dgm:presLayoutVars>
          <dgm:bulletEnabled val="1"/>
        </dgm:presLayoutVars>
      </dgm:prSet>
      <dgm:spPr/>
    </dgm:pt>
    <dgm:pt modelId="{0E60BBBE-E194-4025-9285-C9E290BD2616}" type="pres">
      <dgm:prSet presAssocID="{17BED6C8-8188-4791-A5F3-9EF3578BC1E2}" presName="sibTrans" presStyleCnt="0"/>
      <dgm:spPr/>
    </dgm:pt>
    <dgm:pt modelId="{83837576-E713-4E40-8CC2-BB8AFE3AA1C5}" type="pres">
      <dgm:prSet presAssocID="{6CEB13BD-CB85-4556-A3FD-32A591D13D5C}" presName="node" presStyleLbl="node1" presStyleIdx="3" presStyleCnt="5">
        <dgm:presLayoutVars>
          <dgm:bulletEnabled val="1"/>
        </dgm:presLayoutVars>
      </dgm:prSet>
      <dgm:spPr/>
    </dgm:pt>
    <dgm:pt modelId="{0969AEAE-BCA9-4E75-9E84-83AC5E0CD9DE}" type="pres">
      <dgm:prSet presAssocID="{F6B56B58-86D9-4FED-9559-C172A3B8CE0B}" presName="sibTrans" presStyleCnt="0"/>
      <dgm:spPr/>
    </dgm:pt>
    <dgm:pt modelId="{F39315AE-4D93-4011-BE6D-67C9F8F44688}" type="pres">
      <dgm:prSet presAssocID="{CC09B439-56B3-460C-ADBD-FB637A5E11D3}" presName="node" presStyleLbl="node1" presStyleIdx="4" presStyleCnt="5">
        <dgm:presLayoutVars>
          <dgm:bulletEnabled val="1"/>
        </dgm:presLayoutVars>
      </dgm:prSet>
      <dgm:spPr/>
    </dgm:pt>
  </dgm:ptLst>
  <dgm:cxnLst>
    <dgm:cxn modelId="{4366900E-1795-4CEC-A112-E73F8CEE725A}" srcId="{A43EE35F-FEA1-4962-A200-35C7903DC2A7}" destId="{4D2DA145-425C-428E-894F-9FA4C214CA41}" srcOrd="2" destOrd="0" parTransId="{CB04E33A-C830-4045-8E02-01830D8F2DFD}" sibTransId="{17BED6C8-8188-4791-A5F3-9EF3578BC1E2}"/>
    <dgm:cxn modelId="{C0BC1629-2653-4CB1-9DB1-E5CF97176416}" type="presOf" srcId="{2C5A2663-42DE-460C-A534-89B5902D2029}" destId="{954B7C56-C878-4D72-8010-66DE9B50F6D0}" srcOrd="0" destOrd="0" presId="urn:microsoft.com/office/officeart/2005/8/layout/hList6"/>
    <dgm:cxn modelId="{588E4E2A-1B04-42E4-B989-9AB0C5EF2BDE}" type="presOf" srcId="{A43EE35F-FEA1-4962-A200-35C7903DC2A7}" destId="{4568E335-D1FA-4211-AE65-A6306A85390F}" srcOrd="0" destOrd="0" presId="urn:microsoft.com/office/officeart/2005/8/layout/hList6"/>
    <dgm:cxn modelId="{71FB4E30-0169-440F-8CF8-C3DC40A9B1C2}" type="presOf" srcId="{6CEB13BD-CB85-4556-A3FD-32A591D13D5C}" destId="{83837576-E713-4E40-8CC2-BB8AFE3AA1C5}" srcOrd="0" destOrd="0" presId="urn:microsoft.com/office/officeart/2005/8/layout/hList6"/>
    <dgm:cxn modelId="{40E5C348-DBEF-43C3-88BF-F3FA442FCCDB}" srcId="{A43EE35F-FEA1-4962-A200-35C7903DC2A7}" destId="{AC01311C-E1B9-41B7-8701-C458FF7481AA}" srcOrd="1" destOrd="0" parTransId="{E7C6AC1B-6731-49DB-8DD2-21623BA853C2}" sibTransId="{0DC18009-DC45-4530-B2C2-06EF181272D4}"/>
    <dgm:cxn modelId="{532CEC54-C4A6-4DD2-96DE-83C24AE2DC1D}" type="presOf" srcId="{AC01311C-E1B9-41B7-8701-C458FF7481AA}" destId="{4B6F4627-3DE7-4ACD-B3DA-56E524B5CE9F}" srcOrd="0" destOrd="0" presId="urn:microsoft.com/office/officeart/2005/8/layout/hList6"/>
    <dgm:cxn modelId="{A557BD5A-D09E-443C-A565-512E8CC266AC}" srcId="{A43EE35F-FEA1-4962-A200-35C7903DC2A7}" destId="{2C5A2663-42DE-460C-A534-89B5902D2029}" srcOrd="0" destOrd="0" parTransId="{FCA162D7-D46A-409D-A789-4023BF90E001}" sibTransId="{0F9D49F3-2CD9-482B-B11C-47C891542A8C}"/>
    <dgm:cxn modelId="{2FEEC776-19B8-4A50-A549-74A00D4DDE43}" srcId="{A43EE35F-FEA1-4962-A200-35C7903DC2A7}" destId="{6CEB13BD-CB85-4556-A3FD-32A591D13D5C}" srcOrd="3" destOrd="0" parTransId="{A8302E51-0D1A-428C-B014-8BAEF55C6FA6}" sibTransId="{F6B56B58-86D9-4FED-9559-C172A3B8CE0B}"/>
    <dgm:cxn modelId="{BEC42EA2-E000-469B-BF1F-D766AC7C1D85}" type="presOf" srcId="{CC09B439-56B3-460C-ADBD-FB637A5E11D3}" destId="{F39315AE-4D93-4011-BE6D-67C9F8F44688}" srcOrd="0" destOrd="0" presId="urn:microsoft.com/office/officeart/2005/8/layout/hList6"/>
    <dgm:cxn modelId="{D00E67CF-6839-424E-A696-54C52B5DA943}" srcId="{A43EE35F-FEA1-4962-A200-35C7903DC2A7}" destId="{CC09B439-56B3-460C-ADBD-FB637A5E11D3}" srcOrd="4" destOrd="0" parTransId="{593B5B45-1A69-4AD2-8F07-177E8E160D88}" sibTransId="{14B51705-3F02-4FDA-A613-476F9C41F691}"/>
    <dgm:cxn modelId="{83905AF7-DC49-4715-93D3-F6F13CBAD6BE}" type="presOf" srcId="{4D2DA145-425C-428E-894F-9FA4C214CA41}" destId="{F20BABB8-E8EC-40B7-B94C-07C0D747CDB5}" srcOrd="0" destOrd="0" presId="urn:microsoft.com/office/officeart/2005/8/layout/hList6"/>
    <dgm:cxn modelId="{D913BEE2-4C2F-405A-9A47-2AC6D1AB01F2}" type="presParOf" srcId="{4568E335-D1FA-4211-AE65-A6306A85390F}" destId="{954B7C56-C878-4D72-8010-66DE9B50F6D0}" srcOrd="0" destOrd="0" presId="urn:microsoft.com/office/officeart/2005/8/layout/hList6"/>
    <dgm:cxn modelId="{87595FA0-B9D5-4C44-93D7-0601E9D65AFC}" type="presParOf" srcId="{4568E335-D1FA-4211-AE65-A6306A85390F}" destId="{135F804C-09D7-4A88-84CF-8B6214E98390}" srcOrd="1" destOrd="0" presId="urn:microsoft.com/office/officeart/2005/8/layout/hList6"/>
    <dgm:cxn modelId="{44957247-C479-43DC-B904-8CB7C1B55824}" type="presParOf" srcId="{4568E335-D1FA-4211-AE65-A6306A85390F}" destId="{4B6F4627-3DE7-4ACD-B3DA-56E524B5CE9F}" srcOrd="2" destOrd="0" presId="urn:microsoft.com/office/officeart/2005/8/layout/hList6"/>
    <dgm:cxn modelId="{4F425CDA-11B6-4209-AEC1-462B60B10A5D}" type="presParOf" srcId="{4568E335-D1FA-4211-AE65-A6306A85390F}" destId="{B222DFBB-92AD-4FC2-B664-D0FE5DCF331C}" srcOrd="3" destOrd="0" presId="urn:microsoft.com/office/officeart/2005/8/layout/hList6"/>
    <dgm:cxn modelId="{D66D46FA-D2F4-41CD-9DE7-3789D5890157}" type="presParOf" srcId="{4568E335-D1FA-4211-AE65-A6306A85390F}" destId="{F20BABB8-E8EC-40B7-B94C-07C0D747CDB5}" srcOrd="4" destOrd="0" presId="urn:microsoft.com/office/officeart/2005/8/layout/hList6"/>
    <dgm:cxn modelId="{FB502E20-8134-40FD-9CA3-8ED480C7D7BF}" type="presParOf" srcId="{4568E335-D1FA-4211-AE65-A6306A85390F}" destId="{0E60BBBE-E194-4025-9285-C9E290BD2616}" srcOrd="5" destOrd="0" presId="urn:microsoft.com/office/officeart/2005/8/layout/hList6"/>
    <dgm:cxn modelId="{C93193E6-C957-4354-A02B-9149BA2A2A38}" type="presParOf" srcId="{4568E335-D1FA-4211-AE65-A6306A85390F}" destId="{83837576-E713-4E40-8CC2-BB8AFE3AA1C5}" srcOrd="6" destOrd="0" presId="urn:microsoft.com/office/officeart/2005/8/layout/hList6"/>
    <dgm:cxn modelId="{0E0267AB-E7CC-48AB-8207-F3A14459633C}" type="presParOf" srcId="{4568E335-D1FA-4211-AE65-A6306A85390F}" destId="{0969AEAE-BCA9-4E75-9E84-83AC5E0CD9DE}" srcOrd="7" destOrd="0" presId="urn:microsoft.com/office/officeart/2005/8/layout/hList6"/>
    <dgm:cxn modelId="{AEA025A7-2F1F-499D-A641-8A78B7F31FE4}" type="presParOf" srcId="{4568E335-D1FA-4211-AE65-A6306A85390F}" destId="{F39315AE-4D93-4011-BE6D-67C9F8F4468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537F4-C793-414D-8C16-27E280B95CC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8883C2-A227-4F0F-9CB3-EC6B537D2A61}">
      <dgm:prSet phldrT="[Text]" custT="1"/>
      <dgm:spPr/>
      <dgm:t>
        <a:bodyPr/>
        <a:lstStyle/>
        <a:p>
          <a:r>
            <a:rPr lang="en-US" sz="2800" dirty="0"/>
            <a:t>OGP Georgia Action Plan 2016-2017</a:t>
          </a:r>
        </a:p>
      </dgm:t>
    </dgm:pt>
    <dgm:pt modelId="{731BD053-9014-4EE6-869D-030CE7E4C7D6}" type="parTrans" cxnId="{7893DE43-1907-4C21-86E3-92F2A169C86F}">
      <dgm:prSet/>
      <dgm:spPr/>
      <dgm:t>
        <a:bodyPr/>
        <a:lstStyle/>
        <a:p>
          <a:endParaRPr lang="en-US"/>
        </a:p>
      </dgm:t>
    </dgm:pt>
    <dgm:pt modelId="{D587F5C7-8FEA-4C69-B89C-B981E3D1BBBE}" type="sibTrans" cxnId="{7893DE43-1907-4C21-86E3-92F2A169C86F}">
      <dgm:prSet/>
      <dgm:spPr/>
      <dgm:t>
        <a:bodyPr/>
        <a:lstStyle/>
        <a:p>
          <a:endParaRPr lang="en-US"/>
        </a:p>
      </dgm:t>
    </dgm:pt>
    <dgm:pt modelId="{884E2F2A-C66E-4A44-965E-E0BF36E8BBDA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r>
            <a:rPr lang="en-US" sz="1800" dirty="0"/>
            <a:t>As a result of public consultations as well as taking into account recommendations of NGOs involved in the process, the Secretariat started cooperation with 5 Municipality Assemblies &amp; included their commitments in the Action Plan </a:t>
          </a:r>
        </a:p>
      </dgm:t>
    </dgm:pt>
    <dgm:pt modelId="{669CCAC8-1CC7-4A4C-B839-474B052BF881}" type="parTrans" cxnId="{EEDFB1FE-7081-4EDF-9036-4C5A28A3130D}">
      <dgm:prSet/>
      <dgm:spPr/>
      <dgm:t>
        <a:bodyPr/>
        <a:lstStyle/>
        <a:p>
          <a:endParaRPr lang="en-US"/>
        </a:p>
      </dgm:t>
    </dgm:pt>
    <dgm:pt modelId="{2A06343E-8463-4DF2-AC17-89C72ECAFDBE}" type="sibTrans" cxnId="{EEDFB1FE-7081-4EDF-9036-4C5A28A3130D}">
      <dgm:prSet/>
      <dgm:spPr/>
      <dgm:t>
        <a:bodyPr/>
        <a:lstStyle/>
        <a:p>
          <a:endParaRPr lang="en-US"/>
        </a:p>
      </dgm:t>
    </dgm:pt>
    <dgm:pt modelId="{32802B44-1E26-4451-BBA1-EEC1F49D0088}">
      <dgm:prSet phldrT="[Text]" custT="1"/>
      <dgm:spPr/>
      <dgm:t>
        <a:bodyPr/>
        <a:lstStyle/>
        <a:p>
          <a:r>
            <a:rPr lang="en-US" sz="2800" dirty="0"/>
            <a:t>OGP Georgia Action Plan 2018-2019</a:t>
          </a:r>
        </a:p>
      </dgm:t>
    </dgm:pt>
    <dgm:pt modelId="{90BF43AD-7E7C-4D64-AD17-9F1AC93580D4}" type="parTrans" cxnId="{73303BBF-A0EF-4596-86F5-D7395E5F54E7}">
      <dgm:prSet/>
      <dgm:spPr/>
      <dgm:t>
        <a:bodyPr/>
        <a:lstStyle/>
        <a:p>
          <a:endParaRPr lang="en-US"/>
        </a:p>
      </dgm:t>
    </dgm:pt>
    <dgm:pt modelId="{83C388B0-9F71-4D23-8B88-89EBDCA62F1A}" type="sibTrans" cxnId="{73303BBF-A0EF-4596-86F5-D7395E5F54E7}">
      <dgm:prSet/>
      <dgm:spPr/>
      <dgm:t>
        <a:bodyPr/>
        <a:lstStyle/>
        <a:p>
          <a:endParaRPr lang="en-US"/>
        </a:p>
      </dgm:t>
    </dgm:pt>
    <dgm:pt modelId="{986A6AE8-1CFC-48B2-A50E-B225EA740928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r>
            <a:rPr lang="en-US" sz="1800" dirty="0"/>
            <a:t>With co-organization of the </a:t>
          </a:r>
          <a:r>
            <a:rPr lang="en-US" sz="1800" b="1" dirty="0"/>
            <a:t>USAID</a:t>
          </a:r>
          <a:r>
            <a:rPr lang="en-US" sz="1800" dirty="0"/>
            <a:t>, </a:t>
          </a:r>
          <a:r>
            <a:rPr lang="en-US" sz="1800" b="1" dirty="0"/>
            <a:t>OGP Georgia Secretariat</a:t>
          </a:r>
          <a:r>
            <a:rPr lang="en-US" sz="1800" dirty="0"/>
            <a:t> and the </a:t>
          </a:r>
          <a:r>
            <a:rPr lang="en-US" sz="1800" b="1" dirty="0"/>
            <a:t>Ministry of Regional Development and Infrastructure  of Georgia, </a:t>
          </a:r>
          <a:r>
            <a:rPr lang="en-US" sz="1800" dirty="0"/>
            <a:t>a meeting with all Georgian municipalities was held. The meeting covered the challenges and opportunities of the open government at local level</a:t>
          </a:r>
        </a:p>
      </dgm:t>
    </dgm:pt>
    <dgm:pt modelId="{F88A4F93-C1EB-4438-9857-E6CB65E2C1AE}" type="parTrans" cxnId="{FF09C123-D6E5-4606-AAB8-CA322FA8F683}">
      <dgm:prSet/>
      <dgm:spPr/>
      <dgm:t>
        <a:bodyPr/>
        <a:lstStyle/>
        <a:p>
          <a:endParaRPr lang="en-US"/>
        </a:p>
      </dgm:t>
    </dgm:pt>
    <dgm:pt modelId="{B87745D2-5750-40DC-8FFB-2F69B63E6354}" type="sibTrans" cxnId="{FF09C123-D6E5-4606-AAB8-CA322FA8F683}">
      <dgm:prSet/>
      <dgm:spPr/>
      <dgm:t>
        <a:bodyPr/>
        <a:lstStyle/>
        <a:p>
          <a:endParaRPr lang="en-US"/>
        </a:p>
      </dgm:t>
    </dgm:pt>
    <dgm:pt modelId="{A46B63A6-CB5D-41C1-BD90-7D1657BBB3DC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r>
            <a:rPr lang="en-US" sz="1800" b="1" dirty="0"/>
            <a:t>Peer-to-peer exchange</a:t>
          </a:r>
          <a:endParaRPr lang="en-US" sz="1800" b="0" dirty="0"/>
        </a:p>
      </dgm:t>
    </dgm:pt>
    <dgm:pt modelId="{F5654908-690B-46C7-AC3B-E4DD0A00EAA7}" type="parTrans" cxnId="{8CC20F83-2D2D-4058-97F8-B64335C85A32}">
      <dgm:prSet/>
      <dgm:spPr/>
      <dgm:t>
        <a:bodyPr/>
        <a:lstStyle/>
        <a:p>
          <a:endParaRPr lang="en-US"/>
        </a:p>
      </dgm:t>
    </dgm:pt>
    <dgm:pt modelId="{E9D2678A-BFCB-40BF-808E-BE343C8FB92B}" type="sibTrans" cxnId="{8CC20F83-2D2D-4058-97F8-B64335C85A32}">
      <dgm:prSet/>
      <dgm:spPr/>
      <dgm:t>
        <a:bodyPr/>
        <a:lstStyle/>
        <a:p>
          <a:endParaRPr lang="en-US"/>
        </a:p>
      </dgm:t>
    </dgm:pt>
    <dgm:pt modelId="{C6C9E0D4-ABF6-4E8A-9091-262E44744D83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r>
            <a:rPr lang="en-US" sz="1800" dirty="0"/>
            <a:t>As a result, the number of municipalities involved in OGP processes has increased from 5  to 11</a:t>
          </a:r>
        </a:p>
      </dgm:t>
    </dgm:pt>
    <dgm:pt modelId="{9660C271-3942-4F90-8D6A-A803A6A01A0F}" type="parTrans" cxnId="{99CF5251-4FEF-414D-BA91-F261C5F00F40}">
      <dgm:prSet/>
      <dgm:spPr/>
      <dgm:t>
        <a:bodyPr/>
        <a:lstStyle/>
        <a:p>
          <a:endParaRPr lang="en-US"/>
        </a:p>
      </dgm:t>
    </dgm:pt>
    <dgm:pt modelId="{3E0F201A-A5D0-4E38-9D52-10D707201C77}" type="sibTrans" cxnId="{99CF5251-4FEF-414D-BA91-F261C5F00F40}">
      <dgm:prSet/>
      <dgm:spPr/>
      <dgm:t>
        <a:bodyPr/>
        <a:lstStyle/>
        <a:p>
          <a:endParaRPr lang="en-US"/>
        </a:p>
      </dgm:t>
    </dgm:pt>
    <dgm:pt modelId="{02712C27-8DC8-714A-BAD3-262CCDB5ED74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endParaRPr lang="en-US" sz="1800" dirty="0"/>
        </a:p>
      </dgm:t>
    </dgm:pt>
    <dgm:pt modelId="{CC362485-CE15-DF41-A045-E39A0DFBFE45}" type="parTrans" cxnId="{F4CE7249-8922-0148-ADAF-A8491731D737}">
      <dgm:prSet/>
      <dgm:spPr/>
      <dgm:t>
        <a:bodyPr/>
        <a:lstStyle/>
        <a:p>
          <a:endParaRPr lang="en-GB"/>
        </a:p>
      </dgm:t>
    </dgm:pt>
    <dgm:pt modelId="{56E1F1B5-B9C8-CD4E-9EBB-95B43CBD5FA5}" type="sibTrans" cxnId="{F4CE7249-8922-0148-ADAF-A8491731D737}">
      <dgm:prSet/>
      <dgm:spPr/>
      <dgm:t>
        <a:bodyPr/>
        <a:lstStyle/>
        <a:p>
          <a:endParaRPr lang="en-GB"/>
        </a:p>
      </dgm:t>
    </dgm:pt>
    <dgm:pt modelId="{4C8BEAED-28C3-A34D-85A4-32B5F3CC46C6}">
      <dgm:prSet phldrT="[Text]" custT="1"/>
      <dgm:spPr/>
      <dgm:t>
        <a:bodyPr/>
        <a:lstStyle/>
        <a:p>
          <a:pPr algn="l">
            <a:buFont typeface="Wingdings" pitchFamily="2" charset="2"/>
            <a:buChar char="§"/>
          </a:pPr>
          <a:endParaRPr lang="en-US" sz="1800" b="0" dirty="0"/>
        </a:p>
      </dgm:t>
    </dgm:pt>
    <dgm:pt modelId="{5ADD659C-FF67-444B-AFCF-FD8DC0A631F5}" type="parTrans" cxnId="{1BD90A96-1380-C842-8DEE-34C6152334CA}">
      <dgm:prSet/>
      <dgm:spPr/>
      <dgm:t>
        <a:bodyPr/>
        <a:lstStyle/>
        <a:p>
          <a:endParaRPr lang="en-GB"/>
        </a:p>
      </dgm:t>
    </dgm:pt>
    <dgm:pt modelId="{633E6EA8-2DEC-5745-BED3-3B49786EA5C7}" type="sibTrans" cxnId="{1BD90A96-1380-C842-8DEE-34C6152334CA}">
      <dgm:prSet/>
      <dgm:spPr/>
      <dgm:t>
        <a:bodyPr/>
        <a:lstStyle/>
        <a:p>
          <a:endParaRPr lang="en-GB"/>
        </a:p>
      </dgm:t>
    </dgm:pt>
    <dgm:pt modelId="{E71E17AE-19D0-4E1F-80CC-2099AACB150A}" type="pres">
      <dgm:prSet presAssocID="{A55537F4-C793-414D-8C16-27E280B95CC7}" presName="rootnode" presStyleCnt="0">
        <dgm:presLayoutVars>
          <dgm:chMax/>
          <dgm:chPref/>
          <dgm:dir/>
          <dgm:animLvl val="lvl"/>
        </dgm:presLayoutVars>
      </dgm:prSet>
      <dgm:spPr/>
    </dgm:pt>
    <dgm:pt modelId="{EF9BF071-566D-4D21-BDE3-D3AC560F5F16}" type="pres">
      <dgm:prSet presAssocID="{E48883C2-A227-4F0F-9CB3-EC6B537D2A61}" presName="composite" presStyleCnt="0"/>
      <dgm:spPr/>
    </dgm:pt>
    <dgm:pt modelId="{2D46F4BE-1A4C-4C25-A21F-4F2C441B618A}" type="pres">
      <dgm:prSet presAssocID="{E48883C2-A227-4F0F-9CB3-EC6B537D2A61}" presName="bentUpArrow1" presStyleLbl="alignImgPlace1" presStyleIdx="0" presStyleCnt="1"/>
      <dgm:spPr/>
    </dgm:pt>
    <dgm:pt modelId="{82003B07-8BEC-42DC-BE2C-2AF7A598531E}" type="pres">
      <dgm:prSet presAssocID="{E48883C2-A227-4F0F-9CB3-EC6B537D2A61}" presName="ParentText" presStyleLbl="node1" presStyleIdx="0" presStyleCnt="2" custScaleX="72508" custScaleY="73462">
        <dgm:presLayoutVars>
          <dgm:chMax val="1"/>
          <dgm:chPref val="1"/>
          <dgm:bulletEnabled val="1"/>
        </dgm:presLayoutVars>
      </dgm:prSet>
      <dgm:spPr/>
    </dgm:pt>
    <dgm:pt modelId="{3E74A791-9B55-4588-84F8-B76577D927C0}" type="pres">
      <dgm:prSet presAssocID="{E48883C2-A227-4F0F-9CB3-EC6B537D2A61}" presName="ChildText" presStyleLbl="revTx" presStyleIdx="0" presStyleCnt="2" custScaleX="299665" custScaleY="59418" custLinFactNeighborX="85031" custLinFactNeighborY="-4376">
        <dgm:presLayoutVars>
          <dgm:chMax val="0"/>
          <dgm:chPref val="0"/>
          <dgm:bulletEnabled val="1"/>
        </dgm:presLayoutVars>
      </dgm:prSet>
      <dgm:spPr/>
    </dgm:pt>
    <dgm:pt modelId="{CE039649-3715-4FEC-9C3D-B76686856A5B}" type="pres">
      <dgm:prSet presAssocID="{D587F5C7-8FEA-4C69-B89C-B981E3D1BBBE}" presName="sibTrans" presStyleCnt="0"/>
      <dgm:spPr/>
    </dgm:pt>
    <dgm:pt modelId="{0118F6CA-8C52-4DC4-B743-3B6D796EE9B0}" type="pres">
      <dgm:prSet presAssocID="{32802B44-1E26-4451-BBA1-EEC1F49D0088}" presName="composite" presStyleCnt="0"/>
      <dgm:spPr/>
    </dgm:pt>
    <dgm:pt modelId="{4B2E48A0-265A-4C49-A30E-0820FFA2D133}" type="pres">
      <dgm:prSet presAssocID="{32802B44-1E26-4451-BBA1-EEC1F49D0088}" presName="ParentText" presStyleLbl="node1" presStyleIdx="1" presStyleCnt="2" custScaleX="79495" custScaleY="80635" custLinFactNeighborX="-36742">
        <dgm:presLayoutVars>
          <dgm:chMax val="1"/>
          <dgm:chPref val="1"/>
          <dgm:bulletEnabled val="1"/>
        </dgm:presLayoutVars>
      </dgm:prSet>
      <dgm:spPr/>
    </dgm:pt>
    <dgm:pt modelId="{2465F221-AB64-4796-9F41-5C35620B1423}" type="pres">
      <dgm:prSet presAssocID="{32802B44-1E26-4451-BBA1-EEC1F49D0088}" presName="FinalChildText" presStyleLbl="revTx" presStyleIdx="1" presStyleCnt="2" custScaleX="205455" custLinFactNeighborX="-3388" custLinFactNeighborY="-11755">
        <dgm:presLayoutVars>
          <dgm:chMax val="0"/>
          <dgm:chPref val="0"/>
          <dgm:bulletEnabled val="1"/>
        </dgm:presLayoutVars>
      </dgm:prSet>
      <dgm:spPr/>
    </dgm:pt>
  </dgm:ptLst>
  <dgm:cxnLst>
    <dgm:cxn modelId="{E9D6DE16-8172-4EE5-B689-F65B71834A02}" type="presOf" srcId="{A46B63A6-CB5D-41C1-BD90-7D1657BBB3DC}" destId="{2465F221-AB64-4796-9F41-5C35620B1423}" srcOrd="0" destOrd="2" presId="urn:microsoft.com/office/officeart/2005/8/layout/StepDownProcess"/>
    <dgm:cxn modelId="{D9276521-0140-4AB4-876C-82AF9996D1C4}" type="presOf" srcId="{884E2F2A-C66E-4A44-965E-E0BF36E8BBDA}" destId="{3E74A791-9B55-4588-84F8-B76577D927C0}" srcOrd="0" destOrd="0" presId="urn:microsoft.com/office/officeart/2005/8/layout/StepDownProcess"/>
    <dgm:cxn modelId="{FF09C123-D6E5-4606-AAB8-CA322FA8F683}" srcId="{32802B44-1E26-4451-BBA1-EEC1F49D0088}" destId="{986A6AE8-1CFC-48B2-A50E-B225EA740928}" srcOrd="0" destOrd="0" parTransId="{F88A4F93-C1EB-4438-9857-E6CB65E2C1AE}" sibTransId="{B87745D2-5750-40DC-8FFB-2F69B63E6354}"/>
    <dgm:cxn modelId="{B822632A-F828-4615-9BA0-66E0AD4D27D8}" type="presOf" srcId="{A55537F4-C793-414D-8C16-27E280B95CC7}" destId="{E71E17AE-19D0-4E1F-80CC-2099AACB150A}" srcOrd="0" destOrd="0" presId="urn:microsoft.com/office/officeart/2005/8/layout/StepDownProcess"/>
    <dgm:cxn modelId="{2089012B-3A11-488F-B2E9-8CE58A7324EA}" type="presOf" srcId="{32802B44-1E26-4451-BBA1-EEC1F49D0088}" destId="{4B2E48A0-265A-4C49-A30E-0820FFA2D133}" srcOrd="0" destOrd="0" presId="urn:microsoft.com/office/officeart/2005/8/layout/StepDownProcess"/>
    <dgm:cxn modelId="{2A4CED3D-9A08-4C6F-AF02-456B851A880B}" type="presOf" srcId="{C6C9E0D4-ABF6-4E8A-9091-262E44744D83}" destId="{2465F221-AB64-4796-9F41-5C35620B1423}" srcOrd="0" destOrd="4" presId="urn:microsoft.com/office/officeart/2005/8/layout/StepDownProcess"/>
    <dgm:cxn modelId="{7893DE43-1907-4C21-86E3-92F2A169C86F}" srcId="{A55537F4-C793-414D-8C16-27E280B95CC7}" destId="{E48883C2-A227-4F0F-9CB3-EC6B537D2A61}" srcOrd="0" destOrd="0" parTransId="{731BD053-9014-4EE6-869D-030CE7E4C7D6}" sibTransId="{D587F5C7-8FEA-4C69-B89C-B981E3D1BBBE}"/>
    <dgm:cxn modelId="{F4CE7249-8922-0148-ADAF-A8491731D737}" srcId="{32802B44-1E26-4451-BBA1-EEC1F49D0088}" destId="{02712C27-8DC8-714A-BAD3-262CCDB5ED74}" srcOrd="1" destOrd="0" parTransId="{CC362485-CE15-DF41-A045-E39A0DFBFE45}" sibTransId="{56E1F1B5-B9C8-CD4E-9EBB-95B43CBD5FA5}"/>
    <dgm:cxn modelId="{99CF5251-4FEF-414D-BA91-F261C5F00F40}" srcId="{32802B44-1E26-4451-BBA1-EEC1F49D0088}" destId="{C6C9E0D4-ABF6-4E8A-9091-262E44744D83}" srcOrd="4" destOrd="0" parTransId="{9660C271-3942-4F90-8D6A-A803A6A01A0F}" sibTransId="{3E0F201A-A5D0-4E38-9D52-10D707201C77}"/>
    <dgm:cxn modelId="{D2170254-DE38-E84A-A8BC-32244ABE440F}" type="presOf" srcId="{02712C27-8DC8-714A-BAD3-262CCDB5ED74}" destId="{2465F221-AB64-4796-9F41-5C35620B1423}" srcOrd="0" destOrd="1" presId="urn:microsoft.com/office/officeart/2005/8/layout/StepDownProcess"/>
    <dgm:cxn modelId="{E1B7C577-85E3-456C-9165-7C26FF1AF625}" type="presOf" srcId="{986A6AE8-1CFC-48B2-A50E-B225EA740928}" destId="{2465F221-AB64-4796-9F41-5C35620B1423}" srcOrd="0" destOrd="0" presId="urn:microsoft.com/office/officeart/2005/8/layout/StepDownProcess"/>
    <dgm:cxn modelId="{8CC20F83-2D2D-4058-97F8-B64335C85A32}" srcId="{32802B44-1E26-4451-BBA1-EEC1F49D0088}" destId="{A46B63A6-CB5D-41C1-BD90-7D1657BBB3DC}" srcOrd="2" destOrd="0" parTransId="{F5654908-690B-46C7-AC3B-E4DD0A00EAA7}" sibTransId="{E9D2678A-BFCB-40BF-808E-BE343C8FB92B}"/>
    <dgm:cxn modelId="{1BD90A96-1380-C842-8DEE-34C6152334CA}" srcId="{32802B44-1E26-4451-BBA1-EEC1F49D0088}" destId="{4C8BEAED-28C3-A34D-85A4-32B5F3CC46C6}" srcOrd="3" destOrd="0" parTransId="{5ADD659C-FF67-444B-AFCF-FD8DC0A631F5}" sibTransId="{633E6EA8-2DEC-5745-BED3-3B49786EA5C7}"/>
    <dgm:cxn modelId="{D7D89CB0-0203-4236-B217-3C7C822B3E2B}" type="presOf" srcId="{E48883C2-A227-4F0F-9CB3-EC6B537D2A61}" destId="{82003B07-8BEC-42DC-BE2C-2AF7A598531E}" srcOrd="0" destOrd="0" presId="urn:microsoft.com/office/officeart/2005/8/layout/StepDownProcess"/>
    <dgm:cxn modelId="{73303BBF-A0EF-4596-86F5-D7395E5F54E7}" srcId="{A55537F4-C793-414D-8C16-27E280B95CC7}" destId="{32802B44-1E26-4451-BBA1-EEC1F49D0088}" srcOrd="1" destOrd="0" parTransId="{90BF43AD-7E7C-4D64-AD17-9F1AC93580D4}" sibTransId="{83C388B0-9F71-4D23-8B88-89EBDCA62F1A}"/>
    <dgm:cxn modelId="{213534F9-07BE-5F45-8BBB-4B7427B5124F}" type="presOf" srcId="{4C8BEAED-28C3-A34D-85A4-32B5F3CC46C6}" destId="{2465F221-AB64-4796-9F41-5C35620B1423}" srcOrd="0" destOrd="3" presId="urn:microsoft.com/office/officeart/2005/8/layout/StepDownProcess"/>
    <dgm:cxn modelId="{EEDFB1FE-7081-4EDF-9036-4C5A28A3130D}" srcId="{E48883C2-A227-4F0F-9CB3-EC6B537D2A61}" destId="{884E2F2A-C66E-4A44-965E-E0BF36E8BBDA}" srcOrd="0" destOrd="0" parTransId="{669CCAC8-1CC7-4A4C-B839-474B052BF881}" sibTransId="{2A06343E-8463-4DF2-AC17-89C72ECAFDBE}"/>
    <dgm:cxn modelId="{228AD3DB-BA05-4E31-B9F9-D02B9AC89914}" type="presParOf" srcId="{E71E17AE-19D0-4E1F-80CC-2099AACB150A}" destId="{EF9BF071-566D-4D21-BDE3-D3AC560F5F16}" srcOrd="0" destOrd="0" presId="urn:microsoft.com/office/officeart/2005/8/layout/StepDownProcess"/>
    <dgm:cxn modelId="{B6BCF74A-F613-467A-A7CE-69387DD5C8FE}" type="presParOf" srcId="{EF9BF071-566D-4D21-BDE3-D3AC560F5F16}" destId="{2D46F4BE-1A4C-4C25-A21F-4F2C441B618A}" srcOrd="0" destOrd="0" presId="urn:microsoft.com/office/officeart/2005/8/layout/StepDownProcess"/>
    <dgm:cxn modelId="{BA29C2F5-F8B5-4343-8828-0565690E64F4}" type="presParOf" srcId="{EF9BF071-566D-4D21-BDE3-D3AC560F5F16}" destId="{82003B07-8BEC-42DC-BE2C-2AF7A598531E}" srcOrd="1" destOrd="0" presId="urn:microsoft.com/office/officeart/2005/8/layout/StepDownProcess"/>
    <dgm:cxn modelId="{C5BC6BAB-3F35-43FB-A2A3-039FAD159D88}" type="presParOf" srcId="{EF9BF071-566D-4D21-BDE3-D3AC560F5F16}" destId="{3E74A791-9B55-4588-84F8-B76577D927C0}" srcOrd="2" destOrd="0" presId="urn:microsoft.com/office/officeart/2005/8/layout/StepDownProcess"/>
    <dgm:cxn modelId="{59D69F5D-0E25-4C92-B8A2-623B74D64BA1}" type="presParOf" srcId="{E71E17AE-19D0-4E1F-80CC-2099AACB150A}" destId="{CE039649-3715-4FEC-9C3D-B76686856A5B}" srcOrd="1" destOrd="0" presId="urn:microsoft.com/office/officeart/2005/8/layout/StepDownProcess"/>
    <dgm:cxn modelId="{37E358EF-6B92-4BCE-8777-3CAC33625F41}" type="presParOf" srcId="{E71E17AE-19D0-4E1F-80CC-2099AACB150A}" destId="{0118F6CA-8C52-4DC4-B743-3B6D796EE9B0}" srcOrd="2" destOrd="0" presId="urn:microsoft.com/office/officeart/2005/8/layout/StepDownProcess"/>
    <dgm:cxn modelId="{3805C4AE-A152-442C-9A9C-0889E438C990}" type="presParOf" srcId="{0118F6CA-8C52-4DC4-B743-3B6D796EE9B0}" destId="{4B2E48A0-265A-4C49-A30E-0820FFA2D133}" srcOrd="0" destOrd="0" presId="urn:microsoft.com/office/officeart/2005/8/layout/StepDownProcess"/>
    <dgm:cxn modelId="{E5A9B673-6988-4AFB-9043-0228C444D573}" type="presParOf" srcId="{0118F6CA-8C52-4DC4-B743-3B6D796EE9B0}" destId="{2465F221-AB64-4796-9F41-5C35620B142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400C0-DFD9-4774-B822-75B5D77FDA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D8A18-9783-42F9-8A64-2F30E71F51C5}">
      <dgm:prSet phldrT="[Text]" custT="1"/>
      <dgm:spPr/>
      <dgm:t>
        <a:bodyPr/>
        <a:lstStyle/>
        <a:p>
          <a:r>
            <a:rPr lang="en-US" sz="1800" dirty="0"/>
            <a:t>Transparency and Integrity Strategies along with their Action Plans were developed and introduced in 5 municipalities</a:t>
          </a:r>
        </a:p>
      </dgm:t>
    </dgm:pt>
    <dgm:pt modelId="{0DDB1762-7E08-4772-B648-73918646C917}" type="parTrans" cxnId="{EBEEE2B6-F4EA-43A2-BA5A-BC24A7A8CA3F}">
      <dgm:prSet/>
      <dgm:spPr/>
      <dgm:t>
        <a:bodyPr/>
        <a:lstStyle/>
        <a:p>
          <a:endParaRPr lang="en-US"/>
        </a:p>
      </dgm:t>
    </dgm:pt>
    <dgm:pt modelId="{5E5D795C-28C9-4914-852D-5544CF4844BB}" type="sibTrans" cxnId="{EBEEE2B6-F4EA-43A2-BA5A-BC24A7A8CA3F}">
      <dgm:prSet/>
      <dgm:spPr/>
      <dgm:t>
        <a:bodyPr/>
        <a:lstStyle/>
        <a:p>
          <a:endParaRPr lang="en-US"/>
        </a:p>
      </dgm:t>
    </dgm:pt>
    <dgm:pt modelId="{566CAD95-5EEC-4B05-A028-46B3D0318D0C}">
      <dgm:prSet phldrT="[Text]" custT="1"/>
      <dgm:spPr/>
      <dgm:t>
        <a:bodyPr/>
        <a:lstStyle/>
        <a:p>
          <a:r>
            <a:rPr lang="en-US" sz="1800" dirty="0"/>
            <a:t>Open Data Action Plan and Monitoring Framework were developed and introduced in </a:t>
          </a:r>
          <a:r>
            <a:rPr lang="en-US" sz="1800" dirty="0" err="1"/>
            <a:t>Akhaltsikhe</a:t>
          </a:r>
          <a:r>
            <a:rPr lang="en-US" sz="1800" dirty="0"/>
            <a:t> and Kutaisi municipalities</a:t>
          </a:r>
        </a:p>
      </dgm:t>
    </dgm:pt>
    <dgm:pt modelId="{DB47A898-9262-402B-B90D-1CFFCAEEF6C7}" type="parTrans" cxnId="{390569F6-2E53-4FE3-AA6E-3D7C17A8C56B}">
      <dgm:prSet/>
      <dgm:spPr/>
      <dgm:t>
        <a:bodyPr/>
        <a:lstStyle/>
        <a:p>
          <a:endParaRPr lang="en-US"/>
        </a:p>
      </dgm:t>
    </dgm:pt>
    <dgm:pt modelId="{B7E71006-07E8-4EB0-85FB-7C0C14F4900C}" type="sibTrans" cxnId="{390569F6-2E53-4FE3-AA6E-3D7C17A8C56B}">
      <dgm:prSet/>
      <dgm:spPr/>
      <dgm:t>
        <a:bodyPr/>
        <a:lstStyle/>
        <a:p>
          <a:endParaRPr lang="en-US"/>
        </a:p>
      </dgm:t>
    </dgm:pt>
    <dgm:pt modelId="{2843F6D2-F94B-4438-AFD2-740A91AE8CCA}">
      <dgm:prSet phldrT="[Text]" custT="1"/>
      <dgm:spPr/>
      <dgm:t>
        <a:bodyPr/>
        <a:lstStyle/>
        <a:p>
          <a:r>
            <a:rPr lang="en-US" sz="1800" dirty="0"/>
            <a:t>5 new electronic services were introduced in the city of Batumi municipality</a:t>
          </a:r>
        </a:p>
      </dgm:t>
    </dgm:pt>
    <dgm:pt modelId="{96404A45-CC88-401A-9898-40D2F4A35E01}" type="parTrans" cxnId="{37ADC877-A29B-4101-B8AD-FE0C6203E50D}">
      <dgm:prSet/>
      <dgm:spPr/>
      <dgm:t>
        <a:bodyPr/>
        <a:lstStyle/>
        <a:p>
          <a:endParaRPr lang="en-US"/>
        </a:p>
      </dgm:t>
    </dgm:pt>
    <dgm:pt modelId="{9D1E32CE-CE53-4692-B840-6C0170465165}" type="sibTrans" cxnId="{37ADC877-A29B-4101-B8AD-FE0C6203E50D}">
      <dgm:prSet/>
      <dgm:spPr/>
      <dgm:t>
        <a:bodyPr/>
        <a:lstStyle/>
        <a:p>
          <a:endParaRPr lang="en-US"/>
        </a:p>
      </dgm:t>
    </dgm:pt>
    <dgm:pt modelId="{37F41652-B716-441D-8F51-8ED43B0B0645}">
      <dgm:prSet phldrT="[Text]" custT="1"/>
      <dgm:spPr/>
      <dgm:t>
        <a:bodyPr/>
        <a:lstStyle/>
        <a:p>
          <a:r>
            <a:rPr lang="en-US" sz="1700" dirty="0"/>
            <a:t>Institutional mechanisms of participatory budgeting were introduced in Batumi; An electronic platform – www.idea.batumi.ge was developed</a:t>
          </a:r>
        </a:p>
      </dgm:t>
    </dgm:pt>
    <dgm:pt modelId="{6D810039-31A8-4588-AB0B-2254AF9B4552}" type="parTrans" cxnId="{9C086360-A26F-4EFA-8CB6-9A6CFD6697DB}">
      <dgm:prSet/>
      <dgm:spPr/>
      <dgm:t>
        <a:bodyPr/>
        <a:lstStyle/>
        <a:p>
          <a:endParaRPr lang="en-US"/>
        </a:p>
      </dgm:t>
    </dgm:pt>
    <dgm:pt modelId="{47A8EBCA-E27F-453F-8ECA-474A1B7931B8}" type="sibTrans" cxnId="{9C086360-A26F-4EFA-8CB6-9A6CFD6697DB}">
      <dgm:prSet/>
      <dgm:spPr/>
      <dgm:t>
        <a:bodyPr/>
        <a:lstStyle/>
        <a:p>
          <a:endParaRPr lang="en-US"/>
        </a:p>
      </dgm:t>
    </dgm:pt>
    <dgm:pt modelId="{34E0829C-663C-45AB-9E8D-CCF6B01646C8}">
      <dgm:prSet phldrT="[Text]" custT="1"/>
      <dgm:spPr/>
      <dgm:t>
        <a:bodyPr/>
        <a:lstStyle/>
        <a:p>
          <a:r>
            <a:rPr lang="en-US" sz="1800" dirty="0"/>
            <a:t>Application of innovative methods for effective governance and civic engagement was launched in Ozurgeti municipality</a:t>
          </a:r>
        </a:p>
      </dgm:t>
    </dgm:pt>
    <dgm:pt modelId="{0E7C878C-D623-4B75-BA22-94532A09312E}" type="parTrans" cxnId="{7B6CF0D8-FA36-4025-9587-122266561603}">
      <dgm:prSet/>
      <dgm:spPr/>
      <dgm:t>
        <a:bodyPr/>
        <a:lstStyle/>
        <a:p>
          <a:endParaRPr lang="en-US"/>
        </a:p>
      </dgm:t>
    </dgm:pt>
    <dgm:pt modelId="{BCCF6079-BBD2-4175-8E9B-90EF768DE9F0}" type="sibTrans" cxnId="{7B6CF0D8-FA36-4025-9587-122266561603}">
      <dgm:prSet/>
      <dgm:spPr/>
      <dgm:t>
        <a:bodyPr/>
        <a:lstStyle/>
        <a:p>
          <a:endParaRPr lang="en-US"/>
        </a:p>
      </dgm:t>
    </dgm:pt>
    <dgm:pt modelId="{DAF9D12C-9DD3-4B03-AD60-D12EEC051C3D}">
      <dgm:prSet phldrT="[Text]" custT="1"/>
      <dgm:spPr/>
      <dgm:t>
        <a:bodyPr/>
        <a:lstStyle/>
        <a:p>
          <a:r>
            <a:rPr lang="en-US" sz="1800" dirty="0"/>
            <a:t>A multifunctional mobile application –</a:t>
          </a:r>
          <a:r>
            <a:rPr lang="en-US" sz="1800" dirty="0" err="1"/>
            <a:t>I.Gov.Zugdidi</a:t>
          </a:r>
          <a:r>
            <a:rPr lang="en-US" sz="1800" dirty="0"/>
            <a:t> was launched in Zugdidi municipality</a:t>
          </a:r>
        </a:p>
      </dgm:t>
    </dgm:pt>
    <dgm:pt modelId="{B27AB1B0-D09A-499E-B894-156CCAC19CEB}" type="parTrans" cxnId="{7E2FB30B-81A1-42E4-BE03-EBB4E175686B}">
      <dgm:prSet/>
      <dgm:spPr/>
      <dgm:t>
        <a:bodyPr/>
        <a:lstStyle/>
        <a:p>
          <a:endParaRPr lang="en-US"/>
        </a:p>
      </dgm:t>
    </dgm:pt>
    <dgm:pt modelId="{A3E38CB5-0F0D-414A-B6B4-9392E4BE8CF9}" type="sibTrans" cxnId="{7E2FB30B-81A1-42E4-BE03-EBB4E175686B}">
      <dgm:prSet/>
      <dgm:spPr/>
      <dgm:t>
        <a:bodyPr/>
        <a:lstStyle/>
        <a:p>
          <a:endParaRPr lang="en-US"/>
        </a:p>
      </dgm:t>
    </dgm:pt>
    <dgm:pt modelId="{B3E04194-20E1-44C4-AC3A-34747B72123E}" type="pres">
      <dgm:prSet presAssocID="{944400C0-DFD9-4774-B822-75B5D77FDA7A}" presName="linear" presStyleCnt="0">
        <dgm:presLayoutVars>
          <dgm:dir/>
          <dgm:animLvl val="lvl"/>
          <dgm:resizeHandles val="exact"/>
        </dgm:presLayoutVars>
      </dgm:prSet>
      <dgm:spPr/>
    </dgm:pt>
    <dgm:pt modelId="{FD3ED7B4-FC79-4E46-B3B6-C120CB86E3F5}" type="pres">
      <dgm:prSet presAssocID="{62FD8A18-9783-42F9-8A64-2F30E71F51C5}" presName="parentLin" presStyleCnt="0"/>
      <dgm:spPr/>
    </dgm:pt>
    <dgm:pt modelId="{DEAEB6EA-F494-4BDA-A8D8-153BCD800097}" type="pres">
      <dgm:prSet presAssocID="{62FD8A18-9783-42F9-8A64-2F30E71F51C5}" presName="parentLeftMargin" presStyleLbl="node1" presStyleIdx="0" presStyleCnt="6"/>
      <dgm:spPr/>
    </dgm:pt>
    <dgm:pt modelId="{55D4672B-E72F-4EF0-A14B-F4527D54A451}" type="pres">
      <dgm:prSet presAssocID="{62FD8A18-9783-42F9-8A64-2F30E71F51C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55C294E-8A9B-4940-83E0-01CF07F33B51}" type="pres">
      <dgm:prSet presAssocID="{62FD8A18-9783-42F9-8A64-2F30E71F51C5}" presName="negativeSpace" presStyleCnt="0"/>
      <dgm:spPr/>
    </dgm:pt>
    <dgm:pt modelId="{6AA851F6-3D12-43CA-8C90-19C6271F4AB6}" type="pres">
      <dgm:prSet presAssocID="{62FD8A18-9783-42F9-8A64-2F30E71F51C5}" presName="childText" presStyleLbl="conFgAcc1" presStyleIdx="0" presStyleCnt="6">
        <dgm:presLayoutVars>
          <dgm:bulletEnabled val="1"/>
        </dgm:presLayoutVars>
      </dgm:prSet>
      <dgm:spPr/>
    </dgm:pt>
    <dgm:pt modelId="{A942FB21-D1FB-49BD-AB24-45523CF5EF49}" type="pres">
      <dgm:prSet presAssocID="{5E5D795C-28C9-4914-852D-5544CF4844BB}" presName="spaceBetweenRectangles" presStyleCnt="0"/>
      <dgm:spPr/>
    </dgm:pt>
    <dgm:pt modelId="{1CD0427E-B9AF-4128-AE61-E965F062A89C}" type="pres">
      <dgm:prSet presAssocID="{566CAD95-5EEC-4B05-A028-46B3D0318D0C}" presName="parentLin" presStyleCnt="0"/>
      <dgm:spPr/>
    </dgm:pt>
    <dgm:pt modelId="{0846A3D4-CCC9-49EE-A1F3-24BE11899AED}" type="pres">
      <dgm:prSet presAssocID="{566CAD95-5EEC-4B05-A028-46B3D0318D0C}" presName="parentLeftMargin" presStyleLbl="node1" presStyleIdx="0" presStyleCnt="6"/>
      <dgm:spPr/>
    </dgm:pt>
    <dgm:pt modelId="{D8264036-9A56-4249-BBEC-163289C556EF}" type="pres">
      <dgm:prSet presAssocID="{566CAD95-5EEC-4B05-A028-46B3D0318D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2F3CBD-03FF-4829-AEE6-0442DCB4105E}" type="pres">
      <dgm:prSet presAssocID="{566CAD95-5EEC-4B05-A028-46B3D0318D0C}" presName="negativeSpace" presStyleCnt="0"/>
      <dgm:spPr/>
    </dgm:pt>
    <dgm:pt modelId="{FE827E59-0CB2-4B45-A00D-2110D70A79BC}" type="pres">
      <dgm:prSet presAssocID="{566CAD95-5EEC-4B05-A028-46B3D0318D0C}" presName="childText" presStyleLbl="conFgAcc1" presStyleIdx="1" presStyleCnt="6">
        <dgm:presLayoutVars>
          <dgm:bulletEnabled val="1"/>
        </dgm:presLayoutVars>
      </dgm:prSet>
      <dgm:spPr/>
    </dgm:pt>
    <dgm:pt modelId="{BA2799F1-FA95-4DAC-910A-AF9992EFBA1A}" type="pres">
      <dgm:prSet presAssocID="{B7E71006-07E8-4EB0-85FB-7C0C14F4900C}" presName="spaceBetweenRectangles" presStyleCnt="0"/>
      <dgm:spPr/>
    </dgm:pt>
    <dgm:pt modelId="{E9128ED6-22BD-40BE-8A38-8D48CD79E19E}" type="pres">
      <dgm:prSet presAssocID="{2843F6D2-F94B-4438-AFD2-740A91AE8CCA}" presName="parentLin" presStyleCnt="0"/>
      <dgm:spPr/>
    </dgm:pt>
    <dgm:pt modelId="{F1842C2C-3F0B-4654-9F38-999825EB81C0}" type="pres">
      <dgm:prSet presAssocID="{2843F6D2-F94B-4438-AFD2-740A91AE8CCA}" presName="parentLeftMargin" presStyleLbl="node1" presStyleIdx="1" presStyleCnt="6"/>
      <dgm:spPr/>
    </dgm:pt>
    <dgm:pt modelId="{876EB8B9-2498-41D9-9E01-C2BFA85F9159}" type="pres">
      <dgm:prSet presAssocID="{2843F6D2-F94B-4438-AFD2-740A91AE8CC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7A87C1A-476E-4DCB-B63E-6198553DB6DB}" type="pres">
      <dgm:prSet presAssocID="{2843F6D2-F94B-4438-AFD2-740A91AE8CCA}" presName="negativeSpace" presStyleCnt="0"/>
      <dgm:spPr/>
    </dgm:pt>
    <dgm:pt modelId="{E31DF2A7-E789-4268-9C3A-DC35CE7423D8}" type="pres">
      <dgm:prSet presAssocID="{2843F6D2-F94B-4438-AFD2-740A91AE8CCA}" presName="childText" presStyleLbl="conFgAcc1" presStyleIdx="2" presStyleCnt="6">
        <dgm:presLayoutVars>
          <dgm:bulletEnabled val="1"/>
        </dgm:presLayoutVars>
      </dgm:prSet>
      <dgm:spPr/>
    </dgm:pt>
    <dgm:pt modelId="{2416BF2C-A2CE-4B67-9E80-944508B488F7}" type="pres">
      <dgm:prSet presAssocID="{9D1E32CE-CE53-4692-B840-6C0170465165}" presName="spaceBetweenRectangles" presStyleCnt="0"/>
      <dgm:spPr/>
    </dgm:pt>
    <dgm:pt modelId="{1E49DC81-DA48-4D1B-B2FE-224FE387E534}" type="pres">
      <dgm:prSet presAssocID="{37F41652-B716-441D-8F51-8ED43B0B0645}" presName="parentLin" presStyleCnt="0"/>
      <dgm:spPr/>
    </dgm:pt>
    <dgm:pt modelId="{4835087B-6288-480F-96C2-067F1053C5D3}" type="pres">
      <dgm:prSet presAssocID="{37F41652-B716-441D-8F51-8ED43B0B0645}" presName="parentLeftMargin" presStyleLbl="node1" presStyleIdx="2" presStyleCnt="6"/>
      <dgm:spPr/>
    </dgm:pt>
    <dgm:pt modelId="{CFF23190-1A00-4EB1-A569-0CA647241A67}" type="pres">
      <dgm:prSet presAssocID="{37F41652-B716-441D-8F51-8ED43B0B064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531FFA2-84F3-49DA-88F7-F94A40D1023B}" type="pres">
      <dgm:prSet presAssocID="{37F41652-B716-441D-8F51-8ED43B0B0645}" presName="negativeSpace" presStyleCnt="0"/>
      <dgm:spPr/>
    </dgm:pt>
    <dgm:pt modelId="{CCBBBD14-59E7-45CA-9DA4-F72A518F93E7}" type="pres">
      <dgm:prSet presAssocID="{37F41652-B716-441D-8F51-8ED43B0B0645}" presName="childText" presStyleLbl="conFgAcc1" presStyleIdx="3" presStyleCnt="6">
        <dgm:presLayoutVars>
          <dgm:bulletEnabled val="1"/>
        </dgm:presLayoutVars>
      </dgm:prSet>
      <dgm:spPr/>
    </dgm:pt>
    <dgm:pt modelId="{2EF6483D-674F-454E-A0F5-E49C93E799A0}" type="pres">
      <dgm:prSet presAssocID="{47A8EBCA-E27F-453F-8ECA-474A1B7931B8}" presName="spaceBetweenRectangles" presStyleCnt="0"/>
      <dgm:spPr/>
    </dgm:pt>
    <dgm:pt modelId="{BA0D4FEC-B76A-4FAF-918F-37F1DDC8F9BE}" type="pres">
      <dgm:prSet presAssocID="{34E0829C-663C-45AB-9E8D-CCF6B01646C8}" presName="parentLin" presStyleCnt="0"/>
      <dgm:spPr/>
    </dgm:pt>
    <dgm:pt modelId="{22303FE7-CE73-4A73-B9B7-AD8F6A324E14}" type="pres">
      <dgm:prSet presAssocID="{34E0829C-663C-45AB-9E8D-CCF6B01646C8}" presName="parentLeftMargin" presStyleLbl="node1" presStyleIdx="3" presStyleCnt="6"/>
      <dgm:spPr/>
    </dgm:pt>
    <dgm:pt modelId="{B05D8477-8967-48F3-B8D5-D6520889CFC2}" type="pres">
      <dgm:prSet presAssocID="{34E0829C-663C-45AB-9E8D-CCF6B01646C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DEB91AA-0983-48A5-AF76-FE629A8CE89D}" type="pres">
      <dgm:prSet presAssocID="{34E0829C-663C-45AB-9E8D-CCF6B01646C8}" presName="negativeSpace" presStyleCnt="0"/>
      <dgm:spPr/>
    </dgm:pt>
    <dgm:pt modelId="{545A2495-A55B-41D7-9E31-A760B5C084CC}" type="pres">
      <dgm:prSet presAssocID="{34E0829C-663C-45AB-9E8D-CCF6B01646C8}" presName="childText" presStyleLbl="conFgAcc1" presStyleIdx="4" presStyleCnt="6">
        <dgm:presLayoutVars>
          <dgm:bulletEnabled val="1"/>
        </dgm:presLayoutVars>
      </dgm:prSet>
      <dgm:spPr/>
    </dgm:pt>
    <dgm:pt modelId="{6021798C-0747-4632-B9CB-2A493F74DCD3}" type="pres">
      <dgm:prSet presAssocID="{BCCF6079-BBD2-4175-8E9B-90EF768DE9F0}" presName="spaceBetweenRectangles" presStyleCnt="0"/>
      <dgm:spPr/>
    </dgm:pt>
    <dgm:pt modelId="{124C71A1-7C4B-4AA2-A5E7-1E83C1C1B61B}" type="pres">
      <dgm:prSet presAssocID="{DAF9D12C-9DD3-4B03-AD60-D12EEC051C3D}" presName="parentLin" presStyleCnt="0"/>
      <dgm:spPr/>
    </dgm:pt>
    <dgm:pt modelId="{DAA2313F-767E-4804-A285-A54DAA95B4DA}" type="pres">
      <dgm:prSet presAssocID="{DAF9D12C-9DD3-4B03-AD60-D12EEC051C3D}" presName="parentLeftMargin" presStyleLbl="node1" presStyleIdx="4" presStyleCnt="6"/>
      <dgm:spPr/>
    </dgm:pt>
    <dgm:pt modelId="{F1AFFF0E-53FF-4969-A9B4-889E83A86AFF}" type="pres">
      <dgm:prSet presAssocID="{DAF9D12C-9DD3-4B03-AD60-D12EEC051C3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0E50833-EF33-4845-9547-831EDD955AD8}" type="pres">
      <dgm:prSet presAssocID="{DAF9D12C-9DD3-4B03-AD60-D12EEC051C3D}" presName="negativeSpace" presStyleCnt="0"/>
      <dgm:spPr/>
    </dgm:pt>
    <dgm:pt modelId="{FAA7ABBA-DF35-49B9-8263-2A0907F8F106}" type="pres">
      <dgm:prSet presAssocID="{DAF9D12C-9DD3-4B03-AD60-D12EEC051C3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E2FB30B-81A1-42E4-BE03-EBB4E175686B}" srcId="{944400C0-DFD9-4774-B822-75B5D77FDA7A}" destId="{DAF9D12C-9DD3-4B03-AD60-D12EEC051C3D}" srcOrd="5" destOrd="0" parTransId="{B27AB1B0-D09A-499E-B894-156CCAC19CEB}" sibTransId="{A3E38CB5-0F0D-414A-B6B4-9392E4BE8CF9}"/>
    <dgm:cxn modelId="{AE93024C-88FC-4EFA-9B8A-2F9F0F28CD83}" type="presOf" srcId="{566CAD95-5EEC-4B05-A028-46B3D0318D0C}" destId="{0846A3D4-CCC9-49EE-A1F3-24BE11899AED}" srcOrd="0" destOrd="0" presId="urn:microsoft.com/office/officeart/2005/8/layout/list1"/>
    <dgm:cxn modelId="{26AD155A-3862-493F-B6C8-16D9CC1DEB06}" type="presOf" srcId="{37F41652-B716-441D-8F51-8ED43B0B0645}" destId="{CFF23190-1A00-4EB1-A569-0CA647241A67}" srcOrd="1" destOrd="0" presId="urn:microsoft.com/office/officeart/2005/8/layout/list1"/>
    <dgm:cxn modelId="{9C086360-A26F-4EFA-8CB6-9A6CFD6697DB}" srcId="{944400C0-DFD9-4774-B822-75B5D77FDA7A}" destId="{37F41652-B716-441D-8F51-8ED43B0B0645}" srcOrd="3" destOrd="0" parTransId="{6D810039-31A8-4588-AB0B-2254AF9B4552}" sibTransId="{47A8EBCA-E27F-453F-8ECA-474A1B7931B8}"/>
    <dgm:cxn modelId="{08B0656F-CCD3-4743-8635-76EB1A854A64}" type="presOf" srcId="{62FD8A18-9783-42F9-8A64-2F30E71F51C5}" destId="{DEAEB6EA-F494-4BDA-A8D8-153BCD800097}" srcOrd="0" destOrd="0" presId="urn:microsoft.com/office/officeart/2005/8/layout/list1"/>
    <dgm:cxn modelId="{DC243D74-310D-49D9-A5B2-509AD585401A}" type="presOf" srcId="{566CAD95-5EEC-4B05-A028-46B3D0318D0C}" destId="{D8264036-9A56-4249-BBEC-163289C556EF}" srcOrd="1" destOrd="0" presId="urn:microsoft.com/office/officeart/2005/8/layout/list1"/>
    <dgm:cxn modelId="{37ADC877-A29B-4101-B8AD-FE0C6203E50D}" srcId="{944400C0-DFD9-4774-B822-75B5D77FDA7A}" destId="{2843F6D2-F94B-4438-AFD2-740A91AE8CCA}" srcOrd="2" destOrd="0" parTransId="{96404A45-CC88-401A-9898-40D2F4A35E01}" sibTransId="{9D1E32CE-CE53-4692-B840-6C0170465165}"/>
    <dgm:cxn modelId="{24D8759F-ADC1-46D7-85D0-C56EF9ED466D}" type="presOf" srcId="{34E0829C-663C-45AB-9E8D-CCF6B01646C8}" destId="{22303FE7-CE73-4A73-B9B7-AD8F6A324E14}" srcOrd="0" destOrd="0" presId="urn:microsoft.com/office/officeart/2005/8/layout/list1"/>
    <dgm:cxn modelId="{3821ABA6-6C53-487B-B4CF-0DC59616B650}" type="presOf" srcId="{34E0829C-663C-45AB-9E8D-CCF6B01646C8}" destId="{B05D8477-8967-48F3-B8D5-D6520889CFC2}" srcOrd="1" destOrd="0" presId="urn:microsoft.com/office/officeart/2005/8/layout/list1"/>
    <dgm:cxn modelId="{22697BAB-52C7-4EE6-88E9-8F06A4666EB5}" type="presOf" srcId="{DAF9D12C-9DD3-4B03-AD60-D12EEC051C3D}" destId="{DAA2313F-767E-4804-A285-A54DAA95B4DA}" srcOrd="0" destOrd="0" presId="urn:microsoft.com/office/officeart/2005/8/layout/list1"/>
    <dgm:cxn modelId="{5E174BB2-0676-4292-8B70-834CA395660B}" type="presOf" srcId="{DAF9D12C-9DD3-4B03-AD60-D12EEC051C3D}" destId="{F1AFFF0E-53FF-4969-A9B4-889E83A86AFF}" srcOrd="1" destOrd="0" presId="urn:microsoft.com/office/officeart/2005/8/layout/list1"/>
    <dgm:cxn modelId="{EBEEE2B6-F4EA-43A2-BA5A-BC24A7A8CA3F}" srcId="{944400C0-DFD9-4774-B822-75B5D77FDA7A}" destId="{62FD8A18-9783-42F9-8A64-2F30E71F51C5}" srcOrd="0" destOrd="0" parTransId="{0DDB1762-7E08-4772-B648-73918646C917}" sibTransId="{5E5D795C-28C9-4914-852D-5544CF4844BB}"/>
    <dgm:cxn modelId="{2ED733BC-6542-4965-A6EB-A2D835074850}" type="presOf" srcId="{37F41652-B716-441D-8F51-8ED43B0B0645}" destId="{4835087B-6288-480F-96C2-067F1053C5D3}" srcOrd="0" destOrd="0" presId="urn:microsoft.com/office/officeart/2005/8/layout/list1"/>
    <dgm:cxn modelId="{6588D7C5-B1F7-4F2B-9119-93E0DD5F8EF6}" type="presOf" srcId="{62FD8A18-9783-42F9-8A64-2F30E71F51C5}" destId="{55D4672B-E72F-4EF0-A14B-F4527D54A451}" srcOrd="1" destOrd="0" presId="urn:microsoft.com/office/officeart/2005/8/layout/list1"/>
    <dgm:cxn modelId="{7B6CF0D8-FA36-4025-9587-122266561603}" srcId="{944400C0-DFD9-4774-B822-75B5D77FDA7A}" destId="{34E0829C-663C-45AB-9E8D-CCF6B01646C8}" srcOrd="4" destOrd="0" parTransId="{0E7C878C-D623-4B75-BA22-94532A09312E}" sibTransId="{BCCF6079-BBD2-4175-8E9B-90EF768DE9F0}"/>
    <dgm:cxn modelId="{1FB938EE-4CE7-4782-B438-AA97A59DBCC9}" type="presOf" srcId="{2843F6D2-F94B-4438-AFD2-740A91AE8CCA}" destId="{876EB8B9-2498-41D9-9E01-C2BFA85F9159}" srcOrd="1" destOrd="0" presId="urn:microsoft.com/office/officeart/2005/8/layout/list1"/>
    <dgm:cxn modelId="{A612D9F3-2D67-4221-9AC3-9E984616725D}" type="presOf" srcId="{944400C0-DFD9-4774-B822-75B5D77FDA7A}" destId="{B3E04194-20E1-44C4-AC3A-34747B72123E}" srcOrd="0" destOrd="0" presId="urn:microsoft.com/office/officeart/2005/8/layout/list1"/>
    <dgm:cxn modelId="{D8DB56F5-3286-40A1-959B-D208AF96B84E}" type="presOf" srcId="{2843F6D2-F94B-4438-AFD2-740A91AE8CCA}" destId="{F1842C2C-3F0B-4654-9F38-999825EB81C0}" srcOrd="0" destOrd="0" presId="urn:microsoft.com/office/officeart/2005/8/layout/list1"/>
    <dgm:cxn modelId="{390569F6-2E53-4FE3-AA6E-3D7C17A8C56B}" srcId="{944400C0-DFD9-4774-B822-75B5D77FDA7A}" destId="{566CAD95-5EEC-4B05-A028-46B3D0318D0C}" srcOrd="1" destOrd="0" parTransId="{DB47A898-9262-402B-B90D-1CFFCAEEF6C7}" sibTransId="{B7E71006-07E8-4EB0-85FB-7C0C14F4900C}"/>
    <dgm:cxn modelId="{7BF8995F-3B11-4994-955F-B84976EC1C94}" type="presParOf" srcId="{B3E04194-20E1-44C4-AC3A-34747B72123E}" destId="{FD3ED7B4-FC79-4E46-B3B6-C120CB86E3F5}" srcOrd="0" destOrd="0" presId="urn:microsoft.com/office/officeart/2005/8/layout/list1"/>
    <dgm:cxn modelId="{B7256F23-3C29-44F7-B682-A123A36FA8D5}" type="presParOf" srcId="{FD3ED7B4-FC79-4E46-B3B6-C120CB86E3F5}" destId="{DEAEB6EA-F494-4BDA-A8D8-153BCD800097}" srcOrd="0" destOrd="0" presId="urn:microsoft.com/office/officeart/2005/8/layout/list1"/>
    <dgm:cxn modelId="{C84C92C8-6D43-4F12-8D55-60BDC71A62DC}" type="presParOf" srcId="{FD3ED7B4-FC79-4E46-B3B6-C120CB86E3F5}" destId="{55D4672B-E72F-4EF0-A14B-F4527D54A451}" srcOrd="1" destOrd="0" presId="urn:microsoft.com/office/officeart/2005/8/layout/list1"/>
    <dgm:cxn modelId="{46505C75-6A65-4BB4-A439-4C00354C9FBC}" type="presParOf" srcId="{B3E04194-20E1-44C4-AC3A-34747B72123E}" destId="{455C294E-8A9B-4940-83E0-01CF07F33B51}" srcOrd="1" destOrd="0" presId="urn:microsoft.com/office/officeart/2005/8/layout/list1"/>
    <dgm:cxn modelId="{AB31F099-193F-4685-9D21-2BBA2B165B8A}" type="presParOf" srcId="{B3E04194-20E1-44C4-AC3A-34747B72123E}" destId="{6AA851F6-3D12-43CA-8C90-19C6271F4AB6}" srcOrd="2" destOrd="0" presId="urn:microsoft.com/office/officeart/2005/8/layout/list1"/>
    <dgm:cxn modelId="{9A361D85-35CB-47C3-8000-334D91634670}" type="presParOf" srcId="{B3E04194-20E1-44C4-AC3A-34747B72123E}" destId="{A942FB21-D1FB-49BD-AB24-45523CF5EF49}" srcOrd="3" destOrd="0" presId="urn:microsoft.com/office/officeart/2005/8/layout/list1"/>
    <dgm:cxn modelId="{D0868614-EBE6-4CF8-8902-305AD9B18EF1}" type="presParOf" srcId="{B3E04194-20E1-44C4-AC3A-34747B72123E}" destId="{1CD0427E-B9AF-4128-AE61-E965F062A89C}" srcOrd="4" destOrd="0" presId="urn:microsoft.com/office/officeart/2005/8/layout/list1"/>
    <dgm:cxn modelId="{00FFC151-1B17-4006-9AEB-61469C882D43}" type="presParOf" srcId="{1CD0427E-B9AF-4128-AE61-E965F062A89C}" destId="{0846A3D4-CCC9-49EE-A1F3-24BE11899AED}" srcOrd="0" destOrd="0" presId="urn:microsoft.com/office/officeart/2005/8/layout/list1"/>
    <dgm:cxn modelId="{9F8BAB11-23AC-42FC-ABFC-B717CDE7A355}" type="presParOf" srcId="{1CD0427E-B9AF-4128-AE61-E965F062A89C}" destId="{D8264036-9A56-4249-BBEC-163289C556EF}" srcOrd="1" destOrd="0" presId="urn:microsoft.com/office/officeart/2005/8/layout/list1"/>
    <dgm:cxn modelId="{D9AD06AC-E180-46EF-A319-22DAD3620297}" type="presParOf" srcId="{B3E04194-20E1-44C4-AC3A-34747B72123E}" destId="{B82F3CBD-03FF-4829-AEE6-0442DCB4105E}" srcOrd="5" destOrd="0" presId="urn:microsoft.com/office/officeart/2005/8/layout/list1"/>
    <dgm:cxn modelId="{FD350F3A-CFEB-4589-8998-DE2F7C85FCD6}" type="presParOf" srcId="{B3E04194-20E1-44C4-AC3A-34747B72123E}" destId="{FE827E59-0CB2-4B45-A00D-2110D70A79BC}" srcOrd="6" destOrd="0" presId="urn:microsoft.com/office/officeart/2005/8/layout/list1"/>
    <dgm:cxn modelId="{1D4BE91A-F4D1-48C0-8515-BE542AB00453}" type="presParOf" srcId="{B3E04194-20E1-44C4-AC3A-34747B72123E}" destId="{BA2799F1-FA95-4DAC-910A-AF9992EFBA1A}" srcOrd="7" destOrd="0" presId="urn:microsoft.com/office/officeart/2005/8/layout/list1"/>
    <dgm:cxn modelId="{8652128F-8736-4E21-9A87-F9518BF802D8}" type="presParOf" srcId="{B3E04194-20E1-44C4-AC3A-34747B72123E}" destId="{E9128ED6-22BD-40BE-8A38-8D48CD79E19E}" srcOrd="8" destOrd="0" presId="urn:microsoft.com/office/officeart/2005/8/layout/list1"/>
    <dgm:cxn modelId="{141EF8C4-2FF2-408B-83E3-A2907A76418E}" type="presParOf" srcId="{E9128ED6-22BD-40BE-8A38-8D48CD79E19E}" destId="{F1842C2C-3F0B-4654-9F38-999825EB81C0}" srcOrd="0" destOrd="0" presId="urn:microsoft.com/office/officeart/2005/8/layout/list1"/>
    <dgm:cxn modelId="{E3C355A0-ED59-4732-A6D4-8AF1224946BB}" type="presParOf" srcId="{E9128ED6-22BD-40BE-8A38-8D48CD79E19E}" destId="{876EB8B9-2498-41D9-9E01-C2BFA85F9159}" srcOrd="1" destOrd="0" presId="urn:microsoft.com/office/officeart/2005/8/layout/list1"/>
    <dgm:cxn modelId="{8F396926-3A07-496D-BE31-5FFA6171E49E}" type="presParOf" srcId="{B3E04194-20E1-44C4-AC3A-34747B72123E}" destId="{37A87C1A-476E-4DCB-B63E-6198553DB6DB}" srcOrd="9" destOrd="0" presId="urn:microsoft.com/office/officeart/2005/8/layout/list1"/>
    <dgm:cxn modelId="{50FDABC8-1444-4700-A7B1-0A022C3F9EE4}" type="presParOf" srcId="{B3E04194-20E1-44C4-AC3A-34747B72123E}" destId="{E31DF2A7-E789-4268-9C3A-DC35CE7423D8}" srcOrd="10" destOrd="0" presId="urn:microsoft.com/office/officeart/2005/8/layout/list1"/>
    <dgm:cxn modelId="{797416EE-B2A2-4564-B476-2A06F05ADA93}" type="presParOf" srcId="{B3E04194-20E1-44C4-AC3A-34747B72123E}" destId="{2416BF2C-A2CE-4B67-9E80-944508B488F7}" srcOrd="11" destOrd="0" presId="urn:microsoft.com/office/officeart/2005/8/layout/list1"/>
    <dgm:cxn modelId="{0E2845F2-97AA-4941-94AA-69AF4CF4046C}" type="presParOf" srcId="{B3E04194-20E1-44C4-AC3A-34747B72123E}" destId="{1E49DC81-DA48-4D1B-B2FE-224FE387E534}" srcOrd="12" destOrd="0" presId="urn:microsoft.com/office/officeart/2005/8/layout/list1"/>
    <dgm:cxn modelId="{E701C6AE-426A-43F9-8A89-DF1F04F3B5A3}" type="presParOf" srcId="{1E49DC81-DA48-4D1B-B2FE-224FE387E534}" destId="{4835087B-6288-480F-96C2-067F1053C5D3}" srcOrd="0" destOrd="0" presId="urn:microsoft.com/office/officeart/2005/8/layout/list1"/>
    <dgm:cxn modelId="{1F402F3B-2287-4185-9552-49F3D62F68F5}" type="presParOf" srcId="{1E49DC81-DA48-4D1B-B2FE-224FE387E534}" destId="{CFF23190-1A00-4EB1-A569-0CA647241A67}" srcOrd="1" destOrd="0" presId="urn:microsoft.com/office/officeart/2005/8/layout/list1"/>
    <dgm:cxn modelId="{5CD78CE1-1B8C-4341-A1E2-78523EC7DCF9}" type="presParOf" srcId="{B3E04194-20E1-44C4-AC3A-34747B72123E}" destId="{6531FFA2-84F3-49DA-88F7-F94A40D1023B}" srcOrd="13" destOrd="0" presId="urn:microsoft.com/office/officeart/2005/8/layout/list1"/>
    <dgm:cxn modelId="{37739087-B9C1-4531-98F4-CA91B488F7EA}" type="presParOf" srcId="{B3E04194-20E1-44C4-AC3A-34747B72123E}" destId="{CCBBBD14-59E7-45CA-9DA4-F72A518F93E7}" srcOrd="14" destOrd="0" presId="urn:microsoft.com/office/officeart/2005/8/layout/list1"/>
    <dgm:cxn modelId="{8F1D0305-7392-4B58-8041-6854175AB4AC}" type="presParOf" srcId="{B3E04194-20E1-44C4-AC3A-34747B72123E}" destId="{2EF6483D-674F-454E-A0F5-E49C93E799A0}" srcOrd="15" destOrd="0" presId="urn:microsoft.com/office/officeart/2005/8/layout/list1"/>
    <dgm:cxn modelId="{9EECFEE3-9713-4DF3-B3EF-A629E5BE8CF3}" type="presParOf" srcId="{B3E04194-20E1-44C4-AC3A-34747B72123E}" destId="{BA0D4FEC-B76A-4FAF-918F-37F1DDC8F9BE}" srcOrd="16" destOrd="0" presId="urn:microsoft.com/office/officeart/2005/8/layout/list1"/>
    <dgm:cxn modelId="{D6A95AA5-5A6F-411E-8EFF-9926FAE2A7DA}" type="presParOf" srcId="{BA0D4FEC-B76A-4FAF-918F-37F1DDC8F9BE}" destId="{22303FE7-CE73-4A73-B9B7-AD8F6A324E14}" srcOrd="0" destOrd="0" presId="urn:microsoft.com/office/officeart/2005/8/layout/list1"/>
    <dgm:cxn modelId="{1CE7B87D-87FE-48EB-B406-794BEF92F04A}" type="presParOf" srcId="{BA0D4FEC-B76A-4FAF-918F-37F1DDC8F9BE}" destId="{B05D8477-8967-48F3-B8D5-D6520889CFC2}" srcOrd="1" destOrd="0" presId="urn:microsoft.com/office/officeart/2005/8/layout/list1"/>
    <dgm:cxn modelId="{AE3C855C-40EB-4A3B-997B-565F05DC9B6B}" type="presParOf" srcId="{B3E04194-20E1-44C4-AC3A-34747B72123E}" destId="{4DEB91AA-0983-48A5-AF76-FE629A8CE89D}" srcOrd="17" destOrd="0" presId="urn:microsoft.com/office/officeart/2005/8/layout/list1"/>
    <dgm:cxn modelId="{040BE754-D540-467F-9431-B2B664AF0553}" type="presParOf" srcId="{B3E04194-20E1-44C4-AC3A-34747B72123E}" destId="{545A2495-A55B-41D7-9E31-A760B5C084CC}" srcOrd="18" destOrd="0" presId="urn:microsoft.com/office/officeart/2005/8/layout/list1"/>
    <dgm:cxn modelId="{02A4B74F-596A-41DD-B25E-E430E85047AE}" type="presParOf" srcId="{B3E04194-20E1-44C4-AC3A-34747B72123E}" destId="{6021798C-0747-4632-B9CB-2A493F74DCD3}" srcOrd="19" destOrd="0" presId="urn:microsoft.com/office/officeart/2005/8/layout/list1"/>
    <dgm:cxn modelId="{D98A16F7-02DD-42E3-9975-950458D85463}" type="presParOf" srcId="{B3E04194-20E1-44C4-AC3A-34747B72123E}" destId="{124C71A1-7C4B-4AA2-A5E7-1E83C1C1B61B}" srcOrd="20" destOrd="0" presId="urn:microsoft.com/office/officeart/2005/8/layout/list1"/>
    <dgm:cxn modelId="{95EA6E12-8813-4AA3-8FDE-31CAF3926FC5}" type="presParOf" srcId="{124C71A1-7C4B-4AA2-A5E7-1E83C1C1B61B}" destId="{DAA2313F-767E-4804-A285-A54DAA95B4DA}" srcOrd="0" destOrd="0" presId="urn:microsoft.com/office/officeart/2005/8/layout/list1"/>
    <dgm:cxn modelId="{CA758F5F-BFDE-437A-B6FD-2D5D8893D507}" type="presParOf" srcId="{124C71A1-7C4B-4AA2-A5E7-1E83C1C1B61B}" destId="{F1AFFF0E-53FF-4969-A9B4-889E83A86AFF}" srcOrd="1" destOrd="0" presId="urn:microsoft.com/office/officeart/2005/8/layout/list1"/>
    <dgm:cxn modelId="{A746E291-5A59-48F5-8CAC-950F85F8619A}" type="presParOf" srcId="{B3E04194-20E1-44C4-AC3A-34747B72123E}" destId="{20E50833-EF33-4845-9547-831EDD955AD8}" srcOrd="21" destOrd="0" presId="urn:microsoft.com/office/officeart/2005/8/layout/list1"/>
    <dgm:cxn modelId="{4F5CAFE0-2C68-45AE-BE3D-238959783C14}" type="presParOf" srcId="{B3E04194-20E1-44C4-AC3A-34747B72123E}" destId="{FAA7ABBA-DF35-49B9-8263-2A0907F8F10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2368D-ECED-4C80-BDB8-6ADFFBD1BF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E24CBA-63DE-48F8-88E2-E1F473F619E6}">
      <dgm:prSet phldrT="[Text]" custT="1"/>
      <dgm:spPr/>
      <dgm:t>
        <a:bodyPr/>
        <a:lstStyle/>
        <a:p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Tbilisi Municipality City Hall </a:t>
          </a:r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became involved in OGP pilot program for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local self-governments </a:t>
          </a:r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in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2016. </a:t>
          </a:r>
        </a:p>
        <a:p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The capital was among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15 cities </a:t>
          </a:r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selected among the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45 candidates in the world</a:t>
          </a:r>
        </a:p>
      </dgm:t>
    </dgm:pt>
    <dgm:pt modelId="{A5AC0612-A6D5-492D-AFBE-AB43D0574F64}" type="parTrans" cxnId="{1F4856DB-DCB3-4E46-94C6-108B3E56DBED}">
      <dgm:prSet/>
      <dgm:spPr/>
      <dgm:t>
        <a:bodyPr/>
        <a:lstStyle/>
        <a:p>
          <a:endParaRPr lang="en-US"/>
        </a:p>
      </dgm:t>
    </dgm:pt>
    <dgm:pt modelId="{C09CAE3E-BAA8-49E6-9F5F-BAFF5B02D180}" type="sibTrans" cxnId="{1F4856DB-DCB3-4E46-94C6-108B3E56DBED}">
      <dgm:prSet/>
      <dgm:spPr/>
      <dgm:t>
        <a:bodyPr/>
        <a:lstStyle/>
        <a:p>
          <a:endParaRPr lang="en-US"/>
        </a:p>
      </dgm:t>
    </dgm:pt>
    <dgm:pt modelId="{66668913-CE1D-4360-B070-EFB073078A44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In October, 2020, Akhaltsikhe, </a:t>
          </a:r>
          <a:r>
            <a:rPr lang="en-US" sz="1800" dirty="0" err="1">
              <a:solidFill>
                <a:schemeClr val="tx1">
                  <a:lumMod val="90000"/>
                  <a:lumOff val="10000"/>
                </a:schemeClr>
              </a:solidFill>
            </a:rPr>
            <a:t>Khoni</a:t>
          </a:r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 and Ozurgeti municipalities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became new members of OGP Local.</a:t>
          </a:r>
        </a:p>
        <a:p>
          <a:r>
            <a:rPr lang="en-US" sz="1800" b="0" i="0" dirty="0">
              <a:solidFill>
                <a:schemeClr val="tx1">
                  <a:lumMod val="90000"/>
                  <a:lumOff val="10000"/>
                </a:schemeClr>
              </a:solidFill>
            </a:rPr>
            <a:t>Out of the </a:t>
          </a:r>
          <a:r>
            <a:rPr lang="en-US" sz="1800" b="1" i="0" dirty="0">
              <a:solidFill>
                <a:schemeClr val="tx1">
                  <a:lumMod val="90000"/>
                  <a:lumOff val="10000"/>
                </a:schemeClr>
              </a:solidFill>
            </a:rPr>
            <a:t>112 applications </a:t>
          </a:r>
          <a:r>
            <a:rPr lang="en-US" sz="1800" b="0" i="0" dirty="0">
              <a:solidFill>
                <a:schemeClr val="tx1">
                  <a:lumMod val="90000"/>
                  <a:lumOff val="10000"/>
                </a:schemeClr>
              </a:solidFill>
            </a:rPr>
            <a:t>received, based on pre-defined criteria the selection committee selected </a:t>
          </a:r>
          <a:r>
            <a:rPr lang="en-US" sz="1800" b="1" i="0" dirty="0">
              <a:solidFill>
                <a:schemeClr val="tx1">
                  <a:lumMod val="90000"/>
                  <a:lumOff val="10000"/>
                </a:schemeClr>
              </a:solidFill>
            </a:rPr>
            <a:t>56 members</a:t>
          </a:r>
          <a:r>
            <a:rPr lang="en-US" sz="1800" b="0" i="0" dirty="0">
              <a:solidFill>
                <a:schemeClr val="tx1">
                  <a:lumMod val="90000"/>
                  <a:lumOff val="10000"/>
                </a:schemeClr>
              </a:solidFill>
            </a:rPr>
            <a:t> </a:t>
          </a:r>
        </a:p>
      </dgm:t>
    </dgm:pt>
    <dgm:pt modelId="{60E78C67-C13E-4A86-BB68-851583214D8A}" type="parTrans" cxnId="{611BD5C1-9128-4622-9F2F-630CE6C8ECA7}">
      <dgm:prSet/>
      <dgm:spPr/>
      <dgm:t>
        <a:bodyPr/>
        <a:lstStyle/>
        <a:p>
          <a:endParaRPr lang="en-US"/>
        </a:p>
      </dgm:t>
    </dgm:pt>
    <dgm:pt modelId="{7CE8C6B0-E1E3-4288-9EE6-0ED7E8A80E09}" type="sibTrans" cxnId="{611BD5C1-9128-4622-9F2F-630CE6C8ECA7}">
      <dgm:prSet/>
      <dgm:spPr/>
      <dgm:t>
        <a:bodyPr/>
        <a:lstStyle/>
        <a:p>
          <a:endParaRPr lang="en-US"/>
        </a:p>
      </dgm:t>
    </dgm:pt>
    <dgm:pt modelId="{431F16E5-E5D5-4C43-B43A-9C81D1B6E135}">
      <dgm:prSet phldrT="[Text]" custT="1"/>
      <dgm:spPr/>
      <dgm:t>
        <a:bodyPr/>
        <a:lstStyle/>
        <a:p>
          <a:r>
            <a:rPr lang="en-US" sz="1800" dirty="0">
              <a:solidFill>
                <a:schemeClr val="tx1">
                  <a:lumMod val="90000"/>
                  <a:lumOff val="10000"/>
                </a:schemeClr>
              </a:solidFill>
            </a:rPr>
            <a:t>In 2021 OGP Local member municipalities of Georgia submitted their </a:t>
          </a:r>
          <a:r>
            <a:rPr lang="en-US" sz="1800" b="1" dirty="0">
              <a:solidFill>
                <a:schemeClr val="tx1">
                  <a:lumMod val="90000"/>
                  <a:lumOff val="10000"/>
                </a:schemeClr>
              </a:solidFill>
            </a:rPr>
            <a:t>first Action Plans</a:t>
          </a:r>
        </a:p>
      </dgm:t>
    </dgm:pt>
    <dgm:pt modelId="{5539F403-F10C-4F68-9BF1-8B9AAE7A6B1F}" type="parTrans" cxnId="{554942CF-6E63-4925-B67F-7535E06B0284}">
      <dgm:prSet/>
      <dgm:spPr/>
      <dgm:t>
        <a:bodyPr/>
        <a:lstStyle/>
        <a:p>
          <a:endParaRPr lang="en-US"/>
        </a:p>
      </dgm:t>
    </dgm:pt>
    <dgm:pt modelId="{612C4B9B-B457-4E52-A246-9B12159D0476}" type="sibTrans" cxnId="{554942CF-6E63-4925-B67F-7535E06B0284}">
      <dgm:prSet/>
      <dgm:spPr/>
      <dgm:t>
        <a:bodyPr/>
        <a:lstStyle/>
        <a:p>
          <a:endParaRPr lang="en-US"/>
        </a:p>
      </dgm:t>
    </dgm:pt>
    <dgm:pt modelId="{DE79D20D-0839-4AD9-8E32-F787391CAC3A}" type="pres">
      <dgm:prSet presAssocID="{CBE2368D-ECED-4C80-BDB8-6ADFFBD1BF57}" presName="rootnode" presStyleCnt="0">
        <dgm:presLayoutVars>
          <dgm:chMax/>
          <dgm:chPref/>
          <dgm:dir/>
          <dgm:animLvl val="lvl"/>
        </dgm:presLayoutVars>
      </dgm:prSet>
      <dgm:spPr/>
    </dgm:pt>
    <dgm:pt modelId="{6CEAB5D9-2266-4ED1-9240-0027AC7EC715}" type="pres">
      <dgm:prSet presAssocID="{32E24CBA-63DE-48F8-88E2-E1F473F619E6}" presName="composite" presStyleCnt="0"/>
      <dgm:spPr/>
    </dgm:pt>
    <dgm:pt modelId="{4A8F97F5-6E67-44AA-B95C-7029FCEDE507}" type="pres">
      <dgm:prSet presAssocID="{32E24CBA-63DE-48F8-88E2-E1F473F619E6}" presName="LShape" presStyleLbl="alignNode1" presStyleIdx="0" presStyleCnt="5" custLinFactNeighborX="1560" custLinFactNeighborY="21715"/>
      <dgm:spPr/>
    </dgm:pt>
    <dgm:pt modelId="{8F5D01D7-D0E5-40F6-9062-55C158752B1F}" type="pres">
      <dgm:prSet presAssocID="{32E24CBA-63DE-48F8-88E2-E1F473F619E6}" presName="ParentText" presStyleLbl="revTx" presStyleIdx="0" presStyleCnt="3" custScaleY="55265" custLinFactNeighborX="2479" custLinFactNeighborY="-4563">
        <dgm:presLayoutVars>
          <dgm:chMax val="0"/>
          <dgm:chPref val="0"/>
          <dgm:bulletEnabled val="1"/>
        </dgm:presLayoutVars>
      </dgm:prSet>
      <dgm:spPr/>
    </dgm:pt>
    <dgm:pt modelId="{90A86AF8-AED4-47D3-AA91-F3143702CE02}" type="pres">
      <dgm:prSet presAssocID="{32E24CBA-63DE-48F8-88E2-E1F473F619E6}" presName="Triangle" presStyleLbl="alignNode1" presStyleIdx="1" presStyleCnt="5" custLinFactNeighborX="9168" custLinFactNeighborY="76614"/>
      <dgm:spPr/>
    </dgm:pt>
    <dgm:pt modelId="{1D4D5AA0-C8BA-415B-A133-BB320CEC363C}" type="pres">
      <dgm:prSet presAssocID="{C09CAE3E-BAA8-49E6-9F5F-BAFF5B02D180}" presName="sibTrans" presStyleCnt="0"/>
      <dgm:spPr/>
    </dgm:pt>
    <dgm:pt modelId="{87C0775A-0C03-49F1-A221-32C42E327A3D}" type="pres">
      <dgm:prSet presAssocID="{C09CAE3E-BAA8-49E6-9F5F-BAFF5B02D180}" presName="space" presStyleCnt="0"/>
      <dgm:spPr/>
    </dgm:pt>
    <dgm:pt modelId="{32A40C76-640D-4CD1-A2E1-DAFA1BA56CD6}" type="pres">
      <dgm:prSet presAssocID="{66668913-CE1D-4360-B070-EFB073078A44}" presName="composite" presStyleCnt="0"/>
      <dgm:spPr/>
    </dgm:pt>
    <dgm:pt modelId="{92C3762B-DE9F-4830-AE1C-2F970B0C940F}" type="pres">
      <dgm:prSet presAssocID="{66668913-CE1D-4360-B070-EFB073078A44}" presName="LShape" presStyleLbl="alignNode1" presStyleIdx="2" presStyleCnt="5" custLinFactNeighborX="1560" custLinFactNeighborY="21715"/>
      <dgm:spPr/>
    </dgm:pt>
    <dgm:pt modelId="{7E0954DB-5DA6-4FE8-81D0-AA7DFC1988F2}" type="pres">
      <dgm:prSet presAssocID="{66668913-CE1D-4360-B070-EFB073078A44}" presName="ParentText" presStyleLbl="revTx" presStyleIdx="1" presStyleCnt="3" custLinFactNeighborX="3993" custLinFactNeighborY="18812">
        <dgm:presLayoutVars>
          <dgm:chMax val="0"/>
          <dgm:chPref val="0"/>
          <dgm:bulletEnabled val="1"/>
        </dgm:presLayoutVars>
      </dgm:prSet>
      <dgm:spPr/>
    </dgm:pt>
    <dgm:pt modelId="{F7D9E596-3107-42A7-A4B0-97A304C202C1}" type="pres">
      <dgm:prSet presAssocID="{66668913-CE1D-4360-B070-EFB073078A44}" presName="Triangle" presStyleLbl="alignNode1" presStyleIdx="3" presStyleCnt="5" custLinFactNeighborX="9168" custLinFactNeighborY="76614"/>
      <dgm:spPr/>
    </dgm:pt>
    <dgm:pt modelId="{4037F413-A637-4953-9D4D-E965495FEEA6}" type="pres">
      <dgm:prSet presAssocID="{7CE8C6B0-E1E3-4288-9EE6-0ED7E8A80E09}" presName="sibTrans" presStyleCnt="0"/>
      <dgm:spPr/>
    </dgm:pt>
    <dgm:pt modelId="{16F2268C-EEDC-448A-9703-4286B4A3E26A}" type="pres">
      <dgm:prSet presAssocID="{7CE8C6B0-E1E3-4288-9EE6-0ED7E8A80E09}" presName="space" presStyleCnt="0"/>
      <dgm:spPr/>
    </dgm:pt>
    <dgm:pt modelId="{1EBDF183-AEDE-4A54-A98C-0AA0D64F5087}" type="pres">
      <dgm:prSet presAssocID="{431F16E5-E5D5-4C43-B43A-9C81D1B6E135}" presName="composite" presStyleCnt="0"/>
      <dgm:spPr/>
    </dgm:pt>
    <dgm:pt modelId="{45EEB096-88BB-4A9E-B06A-1C72C7958783}" type="pres">
      <dgm:prSet presAssocID="{431F16E5-E5D5-4C43-B43A-9C81D1B6E135}" presName="LShape" presStyleLbl="alignNode1" presStyleIdx="4" presStyleCnt="5" custLinFactNeighborX="1560" custLinFactNeighborY="21715"/>
      <dgm:spPr/>
    </dgm:pt>
    <dgm:pt modelId="{6B3B1826-771B-4379-8E04-2602B5AC6BF4}" type="pres">
      <dgm:prSet presAssocID="{431F16E5-E5D5-4C43-B43A-9C81D1B6E135}" presName="ParentText" presStyleLbl="revTx" presStyleIdx="2" presStyleCnt="3" custScaleX="96633" custLinFactNeighborX="5842" custLinFactNeighborY="19883">
        <dgm:presLayoutVars>
          <dgm:chMax val="0"/>
          <dgm:chPref val="0"/>
          <dgm:bulletEnabled val="1"/>
        </dgm:presLayoutVars>
      </dgm:prSet>
      <dgm:spPr/>
    </dgm:pt>
  </dgm:ptLst>
  <dgm:cxnLst>
    <dgm:cxn modelId="{CB5E8D0C-4019-45F9-855C-2B3D712DEE1A}" type="presOf" srcId="{CBE2368D-ECED-4C80-BDB8-6ADFFBD1BF57}" destId="{DE79D20D-0839-4AD9-8E32-F787391CAC3A}" srcOrd="0" destOrd="0" presId="urn:microsoft.com/office/officeart/2009/3/layout/StepUpProcess"/>
    <dgm:cxn modelId="{C537EC43-3230-41C9-8226-706146B38179}" type="presOf" srcId="{431F16E5-E5D5-4C43-B43A-9C81D1B6E135}" destId="{6B3B1826-771B-4379-8E04-2602B5AC6BF4}" srcOrd="0" destOrd="0" presId="urn:microsoft.com/office/officeart/2009/3/layout/StepUpProcess"/>
    <dgm:cxn modelId="{611BD5C1-9128-4622-9F2F-630CE6C8ECA7}" srcId="{CBE2368D-ECED-4C80-BDB8-6ADFFBD1BF57}" destId="{66668913-CE1D-4360-B070-EFB073078A44}" srcOrd="1" destOrd="0" parTransId="{60E78C67-C13E-4A86-BB68-851583214D8A}" sibTransId="{7CE8C6B0-E1E3-4288-9EE6-0ED7E8A80E09}"/>
    <dgm:cxn modelId="{71D2F6C1-98F6-4B59-9461-EB1BC4F34D4B}" type="presOf" srcId="{32E24CBA-63DE-48F8-88E2-E1F473F619E6}" destId="{8F5D01D7-D0E5-40F6-9062-55C158752B1F}" srcOrd="0" destOrd="0" presId="urn:microsoft.com/office/officeart/2009/3/layout/StepUpProcess"/>
    <dgm:cxn modelId="{554942CF-6E63-4925-B67F-7535E06B0284}" srcId="{CBE2368D-ECED-4C80-BDB8-6ADFFBD1BF57}" destId="{431F16E5-E5D5-4C43-B43A-9C81D1B6E135}" srcOrd="2" destOrd="0" parTransId="{5539F403-F10C-4F68-9BF1-8B9AAE7A6B1F}" sibTransId="{612C4B9B-B457-4E52-A246-9B12159D0476}"/>
    <dgm:cxn modelId="{FBFD14D2-C1A7-4DF4-8639-5A060B329F3C}" type="presOf" srcId="{66668913-CE1D-4360-B070-EFB073078A44}" destId="{7E0954DB-5DA6-4FE8-81D0-AA7DFC1988F2}" srcOrd="0" destOrd="0" presId="urn:microsoft.com/office/officeart/2009/3/layout/StepUpProcess"/>
    <dgm:cxn modelId="{1F4856DB-DCB3-4E46-94C6-108B3E56DBED}" srcId="{CBE2368D-ECED-4C80-BDB8-6ADFFBD1BF57}" destId="{32E24CBA-63DE-48F8-88E2-E1F473F619E6}" srcOrd="0" destOrd="0" parTransId="{A5AC0612-A6D5-492D-AFBE-AB43D0574F64}" sibTransId="{C09CAE3E-BAA8-49E6-9F5F-BAFF5B02D180}"/>
    <dgm:cxn modelId="{08BA3DC4-8BB2-4A0C-B795-DCAD14B51985}" type="presParOf" srcId="{DE79D20D-0839-4AD9-8E32-F787391CAC3A}" destId="{6CEAB5D9-2266-4ED1-9240-0027AC7EC715}" srcOrd="0" destOrd="0" presId="urn:microsoft.com/office/officeart/2009/3/layout/StepUpProcess"/>
    <dgm:cxn modelId="{1F5D38C7-727D-4470-8910-0B7CEAA494E6}" type="presParOf" srcId="{6CEAB5D9-2266-4ED1-9240-0027AC7EC715}" destId="{4A8F97F5-6E67-44AA-B95C-7029FCEDE507}" srcOrd="0" destOrd="0" presId="urn:microsoft.com/office/officeart/2009/3/layout/StepUpProcess"/>
    <dgm:cxn modelId="{C96DC241-2173-4534-BEC0-702503187BAE}" type="presParOf" srcId="{6CEAB5D9-2266-4ED1-9240-0027AC7EC715}" destId="{8F5D01D7-D0E5-40F6-9062-55C158752B1F}" srcOrd="1" destOrd="0" presId="urn:microsoft.com/office/officeart/2009/3/layout/StepUpProcess"/>
    <dgm:cxn modelId="{CD7C508D-CDB1-45F2-B40B-528DFFB3C56B}" type="presParOf" srcId="{6CEAB5D9-2266-4ED1-9240-0027AC7EC715}" destId="{90A86AF8-AED4-47D3-AA91-F3143702CE02}" srcOrd="2" destOrd="0" presId="urn:microsoft.com/office/officeart/2009/3/layout/StepUpProcess"/>
    <dgm:cxn modelId="{8572ED43-3742-4956-ACBF-37A86F6775D5}" type="presParOf" srcId="{DE79D20D-0839-4AD9-8E32-F787391CAC3A}" destId="{1D4D5AA0-C8BA-415B-A133-BB320CEC363C}" srcOrd="1" destOrd="0" presId="urn:microsoft.com/office/officeart/2009/3/layout/StepUpProcess"/>
    <dgm:cxn modelId="{5E84B613-2E74-4208-828F-785C4C2AE84E}" type="presParOf" srcId="{1D4D5AA0-C8BA-415B-A133-BB320CEC363C}" destId="{87C0775A-0C03-49F1-A221-32C42E327A3D}" srcOrd="0" destOrd="0" presId="urn:microsoft.com/office/officeart/2009/3/layout/StepUpProcess"/>
    <dgm:cxn modelId="{A6F9A85E-4A33-43E7-AD5F-8B5D902525BC}" type="presParOf" srcId="{DE79D20D-0839-4AD9-8E32-F787391CAC3A}" destId="{32A40C76-640D-4CD1-A2E1-DAFA1BA56CD6}" srcOrd="2" destOrd="0" presId="urn:microsoft.com/office/officeart/2009/3/layout/StepUpProcess"/>
    <dgm:cxn modelId="{C0184108-E711-4003-A998-84B09C3476C4}" type="presParOf" srcId="{32A40C76-640D-4CD1-A2E1-DAFA1BA56CD6}" destId="{92C3762B-DE9F-4830-AE1C-2F970B0C940F}" srcOrd="0" destOrd="0" presId="urn:microsoft.com/office/officeart/2009/3/layout/StepUpProcess"/>
    <dgm:cxn modelId="{21B24ABB-A781-4FD7-ABBA-18BFB93CB00B}" type="presParOf" srcId="{32A40C76-640D-4CD1-A2E1-DAFA1BA56CD6}" destId="{7E0954DB-5DA6-4FE8-81D0-AA7DFC1988F2}" srcOrd="1" destOrd="0" presId="urn:microsoft.com/office/officeart/2009/3/layout/StepUpProcess"/>
    <dgm:cxn modelId="{636E0E82-D9A2-4506-BCFB-EF00EB7642AD}" type="presParOf" srcId="{32A40C76-640D-4CD1-A2E1-DAFA1BA56CD6}" destId="{F7D9E596-3107-42A7-A4B0-97A304C202C1}" srcOrd="2" destOrd="0" presId="urn:microsoft.com/office/officeart/2009/3/layout/StepUpProcess"/>
    <dgm:cxn modelId="{B4BDBE8C-D1B0-4030-94ED-B76678C81AA1}" type="presParOf" srcId="{DE79D20D-0839-4AD9-8E32-F787391CAC3A}" destId="{4037F413-A637-4953-9D4D-E965495FEEA6}" srcOrd="3" destOrd="0" presId="urn:microsoft.com/office/officeart/2009/3/layout/StepUpProcess"/>
    <dgm:cxn modelId="{F0D93C30-8309-4380-B658-4C3184AAFF42}" type="presParOf" srcId="{4037F413-A637-4953-9D4D-E965495FEEA6}" destId="{16F2268C-EEDC-448A-9703-4286B4A3E26A}" srcOrd="0" destOrd="0" presId="urn:microsoft.com/office/officeart/2009/3/layout/StepUpProcess"/>
    <dgm:cxn modelId="{68BBF2D9-06F4-4D9E-90CE-617D9A312C0B}" type="presParOf" srcId="{DE79D20D-0839-4AD9-8E32-F787391CAC3A}" destId="{1EBDF183-AEDE-4A54-A98C-0AA0D64F5087}" srcOrd="4" destOrd="0" presId="urn:microsoft.com/office/officeart/2009/3/layout/StepUpProcess"/>
    <dgm:cxn modelId="{873E4C23-6D9D-4B13-9227-8E8A261A2F9E}" type="presParOf" srcId="{1EBDF183-AEDE-4A54-A98C-0AA0D64F5087}" destId="{45EEB096-88BB-4A9E-B06A-1C72C7958783}" srcOrd="0" destOrd="0" presId="urn:microsoft.com/office/officeart/2009/3/layout/StepUpProcess"/>
    <dgm:cxn modelId="{3D884E40-8C34-4FE5-B70A-CDBD5F0F3288}" type="presParOf" srcId="{1EBDF183-AEDE-4A54-A98C-0AA0D64F5087}" destId="{6B3B1826-771B-4379-8E04-2602B5AC6BF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B7C56-C878-4D72-8010-66DE9B50F6D0}">
      <dsp:nvSpPr>
        <dsp:cNvPr id="0" name=""/>
        <dsp:cNvSpPr/>
      </dsp:nvSpPr>
      <dsp:spPr>
        <a:xfrm rot="16200000">
          <a:off x="-1407622" y="1413700"/>
          <a:ext cx="4959926" cy="213252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 governments are </a:t>
          </a:r>
          <a:r>
            <a:rPr lang="en-US" sz="1900" b="1" kern="1200" dirty="0"/>
            <a:t>closer to the people </a:t>
          </a:r>
          <a:r>
            <a:rPr lang="en-US" sz="1900" kern="1200" dirty="0"/>
            <a:t>and their work has a direct impact on citizen’s everyday lives</a:t>
          </a:r>
        </a:p>
      </dsp:txBody>
      <dsp:txXfrm rot="5400000">
        <a:off x="6078" y="991985"/>
        <a:ext cx="2132526" cy="2975956"/>
      </dsp:txXfrm>
    </dsp:sp>
    <dsp:sp modelId="{4B6F4627-3DE7-4ACD-B3DA-56E524B5CE9F}">
      <dsp:nvSpPr>
        <dsp:cNvPr id="0" name=""/>
        <dsp:cNvSpPr/>
      </dsp:nvSpPr>
      <dsp:spPr>
        <a:xfrm rot="16200000">
          <a:off x="884843" y="1413700"/>
          <a:ext cx="4959926" cy="213252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 governments have to ensure that the </a:t>
          </a:r>
          <a:r>
            <a:rPr lang="en-US" sz="1900" b="1" kern="1200" dirty="0"/>
            <a:t>services they provide </a:t>
          </a:r>
          <a:r>
            <a:rPr lang="en-US" sz="1900" kern="1200" dirty="0"/>
            <a:t>to the local population are effective, citizen-oriented and tailored to their needs</a:t>
          </a:r>
        </a:p>
      </dsp:txBody>
      <dsp:txXfrm rot="5400000">
        <a:off x="2298543" y="991985"/>
        <a:ext cx="2132526" cy="2975956"/>
      </dsp:txXfrm>
    </dsp:sp>
    <dsp:sp modelId="{F20BABB8-E8EC-40B7-B94C-07C0D747CDB5}">
      <dsp:nvSpPr>
        <dsp:cNvPr id="0" name=""/>
        <dsp:cNvSpPr/>
      </dsp:nvSpPr>
      <dsp:spPr>
        <a:xfrm rot="16200000">
          <a:off x="3177309" y="1413700"/>
          <a:ext cx="4959926" cy="213252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Through </a:t>
          </a:r>
          <a:r>
            <a:rPr lang="en-US" sz="1900" b="1" kern="1200" dirty="0"/>
            <a:t>OGP Local </a:t>
          </a:r>
          <a:r>
            <a:rPr lang="en-US" sz="1900" kern="1200" dirty="0"/>
            <a:t>Platform members learn how to introduce </a:t>
          </a:r>
          <a:r>
            <a:rPr lang="en-US" sz="1900" b="1" kern="1200" dirty="0"/>
            <a:t>Open Government principles</a:t>
          </a:r>
          <a:r>
            <a:rPr lang="en-US" sz="1900" kern="1200" dirty="0"/>
            <a:t> s</a:t>
          </a:r>
          <a:r>
            <a:rPr lang="en-US" sz="1900" b="0" i="0" kern="1200" dirty="0"/>
            <a:t>uch as transparency, accountability, and responsiveness</a:t>
          </a:r>
          <a:r>
            <a:rPr lang="ka-GE" sz="1900" b="0" i="0" kern="1200" dirty="0"/>
            <a:t> </a:t>
          </a:r>
          <a:r>
            <a:rPr lang="en-US" sz="1900" b="0" i="0" kern="1200" dirty="0"/>
            <a:t>at local government level</a:t>
          </a:r>
          <a:endParaRPr lang="en-US" sz="1900" kern="1200" dirty="0"/>
        </a:p>
      </dsp:txBody>
      <dsp:txXfrm rot="5400000">
        <a:off x="4591009" y="991985"/>
        <a:ext cx="2132526" cy="2975956"/>
      </dsp:txXfrm>
    </dsp:sp>
    <dsp:sp modelId="{83837576-E713-4E40-8CC2-BB8AFE3AA1C5}">
      <dsp:nvSpPr>
        <dsp:cNvPr id="0" name=""/>
        <dsp:cNvSpPr/>
      </dsp:nvSpPr>
      <dsp:spPr>
        <a:xfrm rot="16200000">
          <a:off x="5469775" y="1413700"/>
          <a:ext cx="4959926" cy="213252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OGP Local </a:t>
          </a:r>
          <a:r>
            <a:rPr lang="en-US" sz="1900" b="0" i="0" kern="1200" dirty="0"/>
            <a:t>program helps to build partnerships </a:t>
          </a:r>
          <a:r>
            <a:rPr lang="en-US" sz="1900" b="1" i="0" kern="1200" dirty="0"/>
            <a:t>between local governments </a:t>
          </a:r>
          <a:r>
            <a:rPr lang="en-US" sz="1900" b="0" i="0" kern="1200" dirty="0"/>
            <a:t>and </a:t>
          </a:r>
          <a:r>
            <a:rPr lang="en-US" sz="1900" b="1" i="0" kern="1200" dirty="0"/>
            <a:t>local CSOs</a:t>
          </a:r>
          <a:endParaRPr lang="en-US" sz="1900" b="1" kern="1200" dirty="0"/>
        </a:p>
      </dsp:txBody>
      <dsp:txXfrm rot="5400000">
        <a:off x="6883475" y="991985"/>
        <a:ext cx="2132526" cy="2975956"/>
      </dsp:txXfrm>
    </dsp:sp>
    <dsp:sp modelId="{F39315AE-4D93-4011-BE6D-67C9F8F44688}">
      <dsp:nvSpPr>
        <dsp:cNvPr id="0" name=""/>
        <dsp:cNvSpPr/>
      </dsp:nvSpPr>
      <dsp:spPr>
        <a:xfrm rot="16200000">
          <a:off x="7762241" y="1413700"/>
          <a:ext cx="4959926" cy="2132526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084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OGP Local provides the opportunity to its members to collaborate with representatives from different countries, </a:t>
          </a:r>
          <a:r>
            <a:rPr lang="en-US" sz="1900" b="1" kern="1200" dirty="0"/>
            <a:t>share their knowledge</a:t>
          </a:r>
          <a:r>
            <a:rPr lang="en-US" sz="1900" kern="1200" dirty="0"/>
            <a:t> and </a:t>
          </a:r>
          <a:r>
            <a:rPr lang="en-US" sz="1900" b="1" kern="1200" dirty="0"/>
            <a:t>learn from others</a:t>
          </a:r>
        </a:p>
      </dsp:txBody>
      <dsp:txXfrm rot="5400000">
        <a:off x="9175941" y="991985"/>
        <a:ext cx="2132526" cy="297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6F4BE-1A4C-4C25-A21F-4F2C441B618A}">
      <dsp:nvSpPr>
        <dsp:cNvPr id="0" name=""/>
        <dsp:cNvSpPr/>
      </dsp:nvSpPr>
      <dsp:spPr>
        <a:xfrm rot="5400000">
          <a:off x="435930" y="2243273"/>
          <a:ext cx="2069508" cy="23560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03B07-8BEC-42DC-BE2C-2AF7A598531E}">
      <dsp:nvSpPr>
        <dsp:cNvPr id="0" name=""/>
        <dsp:cNvSpPr/>
      </dsp:nvSpPr>
      <dsp:spPr>
        <a:xfrm>
          <a:off x="366524" y="272755"/>
          <a:ext cx="2526058" cy="179142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OGP Georgia Action Plan 2016-2017</a:t>
          </a:r>
        </a:p>
      </dsp:txBody>
      <dsp:txXfrm>
        <a:off x="453990" y="360221"/>
        <a:ext cx="2351126" cy="1616490"/>
      </dsp:txXfrm>
    </dsp:sp>
    <dsp:sp modelId="{3E74A791-9B55-4588-84F8-B76577D927C0}">
      <dsp:nvSpPr>
        <dsp:cNvPr id="0" name=""/>
        <dsp:cNvSpPr/>
      </dsp:nvSpPr>
      <dsp:spPr>
        <a:xfrm>
          <a:off x="2996428" y="495433"/>
          <a:ext cx="7592938" cy="1171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800" kern="1200" dirty="0"/>
            <a:t>As a result of public consultations as well as taking into account recommendations of NGOs involved in the process, the Secretariat started cooperation with 5 Municipality Assemblies &amp; included their commitments in the Action Plan </a:t>
          </a:r>
        </a:p>
      </dsp:txBody>
      <dsp:txXfrm>
        <a:off x="2996428" y="495433"/>
        <a:ext cx="7592938" cy="1171105"/>
      </dsp:txXfrm>
    </dsp:sp>
    <dsp:sp modelId="{4B2E48A0-265A-4C49-A30E-0820FFA2D133}">
      <dsp:nvSpPr>
        <dsp:cNvPr id="0" name=""/>
        <dsp:cNvSpPr/>
      </dsp:nvSpPr>
      <dsp:spPr>
        <a:xfrm>
          <a:off x="2920874" y="2692042"/>
          <a:ext cx="2769473" cy="1966341"/>
        </a:xfrm>
        <a:prstGeom prst="roundRect">
          <a:avLst>
            <a:gd name="adj" fmla="val 16670"/>
          </a:avLst>
        </a:prstGeom>
        <a:solidFill>
          <a:schemeClr val="accent2">
            <a:hueOff val="-1605153"/>
            <a:satOff val="24004"/>
            <a:lumOff val="-203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OGP Georgia Action Plan 2018-2019</a:t>
          </a:r>
        </a:p>
      </dsp:txBody>
      <dsp:txXfrm>
        <a:off x="3016880" y="2788048"/>
        <a:ext cx="2577461" cy="1774329"/>
      </dsp:txXfrm>
    </dsp:sp>
    <dsp:sp modelId="{2465F221-AB64-4796-9F41-5C35620B1423}">
      <dsp:nvSpPr>
        <dsp:cNvPr id="0" name=""/>
        <dsp:cNvSpPr/>
      </dsp:nvSpPr>
      <dsp:spPr>
        <a:xfrm>
          <a:off x="5905699" y="2456815"/>
          <a:ext cx="5205837" cy="19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800" kern="1200" dirty="0"/>
            <a:t>With co-organization of the </a:t>
          </a:r>
          <a:r>
            <a:rPr lang="en-US" sz="1800" b="1" kern="1200" dirty="0"/>
            <a:t>USAID</a:t>
          </a:r>
          <a:r>
            <a:rPr lang="en-US" sz="1800" kern="1200" dirty="0"/>
            <a:t>, </a:t>
          </a:r>
          <a:r>
            <a:rPr lang="en-US" sz="1800" b="1" kern="1200" dirty="0"/>
            <a:t>OGP Georgia Secretariat</a:t>
          </a:r>
          <a:r>
            <a:rPr lang="en-US" sz="1800" kern="1200" dirty="0"/>
            <a:t> and the </a:t>
          </a:r>
          <a:r>
            <a:rPr lang="en-US" sz="1800" b="1" kern="1200" dirty="0"/>
            <a:t>Ministry of Regional Development and Infrastructure  of Georgia, </a:t>
          </a:r>
          <a:r>
            <a:rPr lang="en-US" sz="1800" kern="1200" dirty="0"/>
            <a:t>a meeting with all Georgian municipalities was held. The meeting covered the challenges and opportunities of the open government at local level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800" b="1" kern="1200" dirty="0"/>
            <a:t>Peer-to-peer exchange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US" sz="1800" kern="1200" dirty="0"/>
            <a:t>As a result, the number of municipalities involved in OGP processes has increased from 5  to 11</a:t>
          </a:r>
        </a:p>
      </dsp:txBody>
      <dsp:txXfrm>
        <a:off x="5905699" y="2456815"/>
        <a:ext cx="5205837" cy="197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851F6-3D12-43CA-8C90-19C6271F4AB6}">
      <dsp:nvSpPr>
        <dsp:cNvPr id="0" name=""/>
        <dsp:cNvSpPr/>
      </dsp:nvSpPr>
      <dsp:spPr>
        <a:xfrm>
          <a:off x="0" y="27308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4672B-E72F-4EF0-A14B-F4527D54A451}">
      <dsp:nvSpPr>
        <dsp:cNvPr id="0" name=""/>
        <dsp:cNvSpPr/>
      </dsp:nvSpPr>
      <dsp:spPr>
        <a:xfrm>
          <a:off x="545604" y="740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Transparency and Integrity Strategies along with their Action Plans were developed and introduced in 5 municipalities</a:t>
          </a:r>
        </a:p>
      </dsp:txBody>
      <dsp:txXfrm>
        <a:off x="571543" y="33339"/>
        <a:ext cx="7586587" cy="479482"/>
      </dsp:txXfrm>
    </dsp:sp>
    <dsp:sp modelId="{FE827E59-0CB2-4B45-A00D-2110D70A79BC}">
      <dsp:nvSpPr>
        <dsp:cNvPr id="0" name=""/>
        <dsp:cNvSpPr/>
      </dsp:nvSpPr>
      <dsp:spPr>
        <a:xfrm>
          <a:off x="0" y="108956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4036-9A56-4249-BBEC-163289C556EF}">
      <dsp:nvSpPr>
        <dsp:cNvPr id="0" name=""/>
        <dsp:cNvSpPr/>
      </dsp:nvSpPr>
      <dsp:spPr>
        <a:xfrm>
          <a:off x="545604" y="82388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Data Action Plan and Monitoring Framework were developed and introduced in </a:t>
          </a:r>
          <a:r>
            <a:rPr lang="en-US" sz="1800" kern="1200" dirty="0" err="1"/>
            <a:t>Akhaltsikhe</a:t>
          </a:r>
          <a:r>
            <a:rPr lang="en-US" sz="1800" kern="1200" dirty="0"/>
            <a:t> and Kutaisi municipalities</a:t>
          </a:r>
        </a:p>
      </dsp:txBody>
      <dsp:txXfrm>
        <a:off x="571543" y="849819"/>
        <a:ext cx="7586587" cy="479482"/>
      </dsp:txXfrm>
    </dsp:sp>
    <dsp:sp modelId="{E31DF2A7-E789-4268-9C3A-DC35CE7423D8}">
      <dsp:nvSpPr>
        <dsp:cNvPr id="0" name=""/>
        <dsp:cNvSpPr/>
      </dsp:nvSpPr>
      <dsp:spPr>
        <a:xfrm>
          <a:off x="0" y="190604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EB8B9-2498-41D9-9E01-C2BFA85F9159}">
      <dsp:nvSpPr>
        <dsp:cNvPr id="0" name=""/>
        <dsp:cNvSpPr/>
      </dsp:nvSpPr>
      <dsp:spPr>
        <a:xfrm>
          <a:off x="545604" y="164036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 new electronic services were introduced in the city of Batumi municipality</a:t>
          </a:r>
        </a:p>
      </dsp:txBody>
      <dsp:txXfrm>
        <a:off x="571543" y="1666299"/>
        <a:ext cx="7586587" cy="479482"/>
      </dsp:txXfrm>
    </dsp:sp>
    <dsp:sp modelId="{CCBBBD14-59E7-45CA-9DA4-F72A518F93E7}">
      <dsp:nvSpPr>
        <dsp:cNvPr id="0" name=""/>
        <dsp:cNvSpPr/>
      </dsp:nvSpPr>
      <dsp:spPr>
        <a:xfrm>
          <a:off x="0" y="272252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23190-1A00-4EB1-A569-0CA647241A67}">
      <dsp:nvSpPr>
        <dsp:cNvPr id="0" name=""/>
        <dsp:cNvSpPr/>
      </dsp:nvSpPr>
      <dsp:spPr>
        <a:xfrm>
          <a:off x="545604" y="245684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Institutional mechanisms of participatory budgeting were introduced in Batumi; An electronic platform – www.idea.batumi.ge was developed</a:t>
          </a:r>
        </a:p>
      </dsp:txBody>
      <dsp:txXfrm>
        <a:off x="571543" y="2482779"/>
        <a:ext cx="7586587" cy="479482"/>
      </dsp:txXfrm>
    </dsp:sp>
    <dsp:sp modelId="{545A2495-A55B-41D7-9E31-A760B5C084CC}">
      <dsp:nvSpPr>
        <dsp:cNvPr id="0" name=""/>
        <dsp:cNvSpPr/>
      </dsp:nvSpPr>
      <dsp:spPr>
        <a:xfrm>
          <a:off x="0" y="353900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D8477-8967-48F3-B8D5-D6520889CFC2}">
      <dsp:nvSpPr>
        <dsp:cNvPr id="0" name=""/>
        <dsp:cNvSpPr/>
      </dsp:nvSpPr>
      <dsp:spPr>
        <a:xfrm>
          <a:off x="545604" y="327332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 of innovative methods for effective governance and civic engagement was launched in Ozurgeti municipality</a:t>
          </a:r>
        </a:p>
      </dsp:txBody>
      <dsp:txXfrm>
        <a:off x="571543" y="3299259"/>
        <a:ext cx="7586587" cy="479482"/>
      </dsp:txXfrm>
    </dsp:sp>
    <dsp:sp modelId="{FAA7ABBA-DF35-49B9-8263-2A0907F8F106}">
      <dsp:nvSpPr>
        <dsp:cNvPr id="0" name=""/>
        <dsp:cNvSpPr/>
      </dsp:nvSpPr>
      <dsp:spPr>
        <a:xfrm>
          <a:off x="0" y="4355480"/>
          <a:ext cx="1091209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FFF0E-53FF-4969-A9B4-889E83A86AFF}">
      <dsp:nvSpPr>
        <dsp:cNvPr id="0" name=""/>
        <dsp:cNvSpPr/>
      </dsp:nvSpPr>
      <dsp:spPr>
        <a:xfrm>
          <a:off x="545604" y="4089800"/>
          <a:ext cx="763846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716" tIns="0" rIns="2887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multifunctional mobile application –</a:t>
          </a:r>
          <a:r>
            <a:rPr lang="en-US" sz="1800" kern="1200" dirty="0" err="1"/>
            <a:t>I.Gov.Zugdidi</a:t>
          </a:r>
          <a:r>
            <a:rPr lang="en-US" sz="1800" kern="1200" dirty="0"/>
            <a:t> was launched in Zugdidi municipality</a:t>
          </a:r>
        </a:p>
      </dsp:txBody>
      <dsp:txXfrm>
        <a:off x="571543" y="4115739"/>
        <a:ext cx="7586587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97F5-6E67-44AA-B95C-7029FCEDE507}">
      <dsp:nvSpPr>
        <dsp:cNvPr id="0" name=""/>
        <dsp:cNvSpPr/>
      </dsp:nvSpPr>
      <dsp:spPr>
        <a:xfrm rot="5400000">
          <a:off x="769436" y="2386701"/>
          <a:ext cx="2135083" cy="35527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D01D7-D0E5-40F6-9062-55C158752B1F}">
      <dsp:nvSpPr>
        <dsp:cNvPr id="0" name=""/>
        <dsp:cNvSpPr/>
      </dsp:nvSpPr>
      <dsp:spPr>
        <a:xfrm>
          <a:off x="437127" y="3485141"/>
          <a:ext cx="3207425" cy="1553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Tbilisi Municipality City Hall </a:t>
          </a: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became involved in OGP pilot program for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local self-governments </a:t>
          </a: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in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2016.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The capital was among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15 cities </a:t>
          </a: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selected among the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45 candidates in the world</a:t>
          </a:r>
        </a:p>
      </dsp:txBody>
      <dsp:txXfrm>
        <a:off x="437127" y="3485141"/>
        <a:ext cx="3207425" cy="1553773"/>
      </dsp:txXfrm>
    </dsp:sp>
    <dsp:sp modelId="{90A86AF8-AED4-47D3-AA91-F3143702CE02}">
      <dsp:nvSpPr>
        <dsp:cNvPr id="0" name=""/>
        <dsp:cNvSpPr/>
      </dsp:nvSpPr>
      <dsp:spPr>
        <a:xfrm>
          <a:off x="3015349" y="2125160"/>
          <a:ext cx="605174" cy="605174"/>
        </a:xfrm>
        <a:prstGeom prst="triangle">
          <a:avLst>
            <a:gd name="adj" fmla="val 100000"/>
          </a:avLst>
        </a:prstGeom>
        <a:solidFill>
          <a:schemeClr val="accent2">
            <a:hueOff val="-401288"/>
            <a:satOff val="6001"/>
            <a:lumOff val="-5097"/>
            <a:alphaOff val="0"/>
          </a:schemeClr>
        </a:solidFill>
        <a:ln w="12700" cap="flat" cmpd="sng" algn="ctr">
          <a:solidFill>
            <a:schemeClr val="accent2">
              <a:hueOff val="-401288"/>
              <a:satOff val="6001"/>
              <a:lumOff val="-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3762B-DE9F-4830-AE1C-2F970B0C940F}">
      <dsp:nvSpPr>
        <dsp:cNvPr id="0" name=""/>
        <dsp:cNvSpPr/>
      </dsp:nvSpPr>
      <dsp:spPr>
        <a:xfrm rot="5400000">
          <a:off x="4695952" y="1415080"/>
          <a:ext cx="2135083" cy="35527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02576"/>
            <a:satOff val="12002"/>
            <a:lumOff val="-10195"/>
            <a:alphaOff val="0"/>
          </a:schemeClr>
        </a:solidFill>
        <a:ln w="12700" cap="flat" cmpd="sng" algn="ctr">
          <a:solidFill>
            <a:schemeClr val="accent2">
              <a:hueOff val="-802576"/>
              <a:satOff val="12002"/>
              <a:lumOff val="-1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954DB-5DA6-4FE8-81D0-AA7DFC1988F2}">
      <dsp:nvSpPr>
        <dsp:cNvPr id="0" name=""/>
        <dsp:cNvSpPr/>
      </dsp:nvSpPr>
      <dsp:spPr>
        <a:xfrm>
          <a:off x="4412203" y="2541847"/>
          <a:ext cx="3207425" cy="281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In October, 2020, Akhaltsikhe, </a:t>
          </a:r>
          <a:r>
            <a:rPr lang="en-US" sz="1800" kern="1200" dirty="0" err="1">
              <a:solidFill>
                <a:schemeClr val="tx1">
                  <a:lumMod val="90000"/>
                  <a:lumOff val="10000"/>
                </a:schemeClr>
              </a:solidFill>
            </a:rPr>
            <a:t>Khoni</a:t>
          </a: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 and Ozurgeti municipalities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became new members of OGP Local.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Out of the </a:t>
          </a:r>
          <a:r>
            <a:rPr lang="en-US" sz="1800" b="1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112 applications </a:t>
          </a:r>
          <a:r>
            <a:rPr lang="en-US" sz="18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received, based on pre-defined criteria the selection committee selected </a:t>
          </a:r>
          <a:r>
            <a:rPr lang="en-US" sz="1800" b="1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56 members</a:t>
          </a:r>
          <a:r>
            <a:rPr lang="en-US" sz="18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 </a:t>
          </a:r>
        </a:p>
      </dsp:txBody>
      <dsp:txXfrm>
        <a:off x="4412203" y="2541847"/>
        <a:ext cx="3207425" cy="2811496"/>
      </dsp:txXfrm>
    </dsp:sp>
    <dsp:sp modelId="{F7D9E596-3107-42A7-A4B0-97A304C202C1}">
      <dsp:nvSpPr>
        <dsp:cNvPr id="0" name=""/>
        <dsp:cNvSpPr/>
      </dsp:nvSpPr>
      <dsp:spPr>
        <a:xfrm>
          <a:off x="6941864" y="1153539"/>
          <a:ext cx="605174" cy="605174"/>
        </a:xfrm>
        <a:prstGeom prst="triangle">
          <a:avLst>
            <a:gd name="adj" fmla="val 100000"/>
          </a:avLst>
        </a:prstGeom>
        <a:solidFill>
          <a:schemeClr val="accent2">
            <a:hueOff val="-1203865"/>
            <a:satOff val="18003"/>
            <a:lumOff val="-15292"/>
            <a:alphaOff val="0"/>
          </a:schemeClr>
        </a:solidFill>
        <a:ln w="12700" cap="flat" cmpd="sng" algn="ctr">
          <a:solidFill>
            <a:schemeClr val="accent2">
              <a:hueOff val="-1203865"/>
              <a:satOff val="18003"/>
              <a:lumOff val="-15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EB096-88BB-4A9E-B06A-1C72C7958783}">
      <dsp:nvSpPr>
        <dsp:cNvPr id="0" name=""/>
        <dsp:cNvSpPr/>
      </dsp:nvSpPr>
      <dsp:spPr>
        <a:xfrm rot="5400000">
          <a:off x="8622467" y="443460"/>
          <a:ext cx="2135083" cy="35527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605153"/>
            <a:satOff val="24004"/>
            <a:lumOff val="-20390"/>
            <a:alphaOff val="0"/>
          </a:schemeClr>
        </a:solidFill>
        <a:ln w="12700" cap="flat" cmpd="sng" algn="ctr">
          <a:solidFill>
            <a:schemeClr val="accent2">
              <a:hueOff val="-1605153"/>
              <a:satOff val="24004"/>
              <a:lumOff val="-203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B1826-771B-4379-8E04-2602B5AC6BF4}">
      <dsp:nvSpPr>
        <dsp:cNvPr id="0" name=""/>
        <dsp:cNvSpPr/>
      </dsp:nvSpPr>
      <dsp:spPr>
        <a:xfrm>
          <a:off x="8316711" y="1600338"/>
          <a:ext cx="3099431" cy="281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>
                  <a:lumMod val="90000"/>
                  <a:lumOff val="10000"/>
                </a:schemeClr>
              </a:solidFill>
            </a:rPr>
            <a:t>In 2021 OGP Local member municipalities of Georgia submitted their </a:t>
          </a:r>
          <a:r>
            <a:rPr lang="en-US" sz="1800" b="1" kern="1200" dirty="0">
              <a:solidFill>
                <a:schemeClr val="tx1">
                  <a:lumMod val="90000"/>
                  <a:lumOff val="10000"/>
                </a:schemeClr>
              </a:solidFill>
            </a:rPr>
            <a:t>first Action Plans</a:t>
          </a:r>
        </a:p>
      </dsp:txBody>
      <dsp:txXfrm>
        <a:off x="8316711" y="1600338"/>
        <a:ext cx="3099431" cy="281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5E6D-B6B9-D046-9D25-EF69E86215CA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2DDED-30F6-0C42-AF44-965C8BFF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EF99-152B-4CAA-9E47-97C43078BA6D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F807-BFD7-4063-929F-5E5970F0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verdi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2"/>
            <a:ext cx="12225420" cy="68788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33B290-777F-4E2E-803C-BA6FA0728A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9356" y="1356399"/>
            <a:ext cx="8026227" cy="3640353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BPG ExtraSquare Mtavruli"/>
                <a:cs typeface="BPG ExtraSquare Mtavruli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092638A-E856-4416-B0E4-C563DF4538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384" y="6018549"/>
            <a:ext cx="8104329" cy="7159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BPG ExtraSquare"/>
                <a:cs typeface="BPG ExtraSquare"/>
              </a:defRPr>
            </a:lvl1pPr>
          </a:lstStyle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092638A-E856-4416-B0E4-C563DF4538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1388" y="5397828"/>
            <a:ext cx="8104324" cy="38436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BPG ExtraSquare"/>
                <a:cs typeface="BPG ExtraSquare"/>
              </a:defRPr>
            </a:lvl1pPr>
          </a:lstStyle>
          <a:p>
            <a:pPr lvl="0"/>
            <a:r>
              <a:rPr lang="en-US" dirty="0"/>
              <a:t>Your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73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verdi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938"/>
            <a:ext cx="12216000" cy="230491"/>
          </a:xfrm>
          <a:prstGeom prst="rect">
            <a:avLst/>
          </a:prstGeom>
        </p:spPr>
      </p:pic>
      <p:sp>
        <p:nvSpPr>
          <p:cNvPr id="15" name="Title 8">
            <a:extLst>
              <a:ext uri="{FF2B5EF4-FFF2-40B4-BE49-F238E27FC236}">
                <a16:creationId xmlns:a16="http://schemas.microsoft.com/office/drawing/2014/main" id="{60EC9E86-CFDF-4A62-B750-EECC374D1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13" y="433294"/>
            <a:ext cx="10712822" cy="1062713"/>
          </a:xfrm>
        </p:spPr>
        <p:txBody>
          <a:bodyPr>
            <a:normAutofit/>
          </a:bodyPr>
          <a:lstStyle>
            <a:lvl1pPr>
              <a:defRPr lang="en-US" sz="2400" kern="1200">
                <a:solidFill>
                  <a:srgbClr val="319893"/>
                </a:solidFill>
                <a:latin typeface="BPG ExtraSquare Mtavruli"/>
                <a:ea typeface="+mn-ea"/>
                <a:cs typeface="BPG ExtraSquare Mtavruli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75412FC1-6F81-48FA-8F72-AF86AFFD32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12" y="1703294"/>
            <a:ext cx="10727763" cy="44524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0818B"/>
                </a:solidFill>
                <a:latin typeface="BPG ExtraSquare"/>
                <a:cs typeface="BPG ExtraSquare"/>
              </a:defRPr>
            </a:lvl1pPr>
          </a:lstStyle>
          <a:p>
            <a:pPr lvl="0"/>
            <a:r>
              <a:rPr lang="en-US" dirty="0"/>
              <a:t>Your text goes here</a:t>
            </a:r>
          </a:p>
        </p:txBody>
      </p:sp>
      <p:pic>
        <p:nvPicPr>
          <p:cNvPr id="6" name="Picture 5" descr="gverdi1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6938"/>
            <a:ext cx="12216000" cy="230491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84EDD6A-A732-4403-B4DF-D6B6FD79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992" y="6628037"/>
            <a:ext cx="619408" cy="25624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PG ExtraSquare Mtavruli"/>
                <a:cs typeface="BPG ExtraSquare Mtavruli"/>
              </a:defRPr>
            </a:lvl1pPr>
          </a:lstStyle>
          <a:p>
            <a:fld id="{432BD482-02F1-47D6-A59A-31CD74B391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EC9E86-CFDF-4A62-B750-EECC374D1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308" y="2002123"/>
            <a:ext cx="8682867" cy="2286000"/>
          </a:xfrm>
        </p:spPr>
        <p:txBody>
          <a:bodyPr>
            <a:normAutofit/>
          </a:bodyPr>
          <a:lstStyle>
            <a:lvl1pPr>
              <a:defRPr lang="en-US" sz="2400" kern="1200">
                <a:solidFill>
                  <a:srgbClr val="319894"/>
                </a:solidFill>
                <a:latin typeface="BPG ExtraSquare Mtavruli"/>
                <a:ea typeface="+mn-ea"/>
                <a:cs typeface="BPG ExtraSquare Mtavruli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5412FC1-6F81-48FA-8F72-AF86AFFD32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190" y="4646707"/>
            <a:ext cx="8652986" cy="88153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BPG ExtraSquare"/>
                <a:cs typeface="BPG ExtraSquare"/>
              </a:defRPr>
            </a:lvl1pPr>
          </a:lstStyle>
          <a:p>
            <a:pPr lvl="0"/>
            <a:r>
              <a:rPr lang="en-US" dirty="0"/>
              <a:t>Your text goes here</a:t>
            </a:r>
          </a:p>
        </p:txBody>
      </p:sp>
      <p:pic>
        <p:nvPicPr>
          <p:cNvPr id="5" name="Picture 4" descr="ორი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991"/>
            <a:ext cx="12192000" cy="2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98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!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verdi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56" y="-27000"/>
            <a:ext cx="12276312" cy="6912000"/>
          </a:xfrm>
          <a:prstGeom prst="rect">
            <a:avLst/>
          </a:prstGeom>
        </p:spPr>
      </p:pic>
      <p:pic>
        <p:nvPicPr>
          <p:cNvPr id="3" name="Picture 2" descr="gverdi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56" y="-27000"/>
            <a:ext cx="12276312" cy="6912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60EC9E86-CFDF-4A62-B750-EECC374D1F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5648" y="2450354"/>
            <a:ext cx="4900705" cy="1062713"/>
          </a:xfrm>
        </p:spPr>
        <p:txBody>
          <a:bodyPr>
            <a:normAutofit/>
          </a:bodyPr>
          <a:lstStyle>
            <a:lvl1pPr algn="ctr">
              <a:defRPr lang="en-US" sz="3600" kern="1200">
                <a:solidFill>
                  <a:schemeClr val="bg1"/>
                </a:solidFill>
                <a:latin typeface="BPG ExtraSquare Mtavruli"/>
                <a:ea typeface="+mn-ea"/>
                <a:cs typeface="BPG ExtraSquare Mtavruli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732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9D2CD-1186-4D17-B07A-761A35D4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6714D-0AAC-4D6D-BFE6-4919CEB23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D734D-CE84-4776-81E8-8E805C6D1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fld id="{432BD482-02F1-47D6-A59A-31CD74B3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2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GO ExtraBold" panose="020B0903050000020004" pitchFamily="34" charset="0"/>
          <a:ea typeface="+mj-ea"/>
          <a:cs typeface="FiraGO ExtraBold" panose="020B09030500000200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GO Book" panose="020B0503050000020004" pitchFamily="34" charset="0"/>
          <a:ea typeface="+mn-ea"/>
          <a:cs typeface="FiraGO Book" panose="020B05030500000200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GO Book" panose="020B0503050000020004" pitchFamily="34" charset="0"/>
          <a:ea typeface="+mn-ea"/>
          <a:cs typeface="FiraGO Book" panose="020B05030500000200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GO Book" panose="020B0503050000020004" pitchFamily="34" charset="0"/>
          <a:ea typeface="+mn-ea"/>
          <a:cs typeface="FiraGO Book" panose="020B05030500000200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GO Book" panose="020B0503050000020004" pitchFamily="34" charset="0"/>
          <a:ea typeface="+mn-ea"/>
          <a:cs typeface="FiraGO Book" panose="020B05030500000200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GO Book" panose="020B0503050000020004" pitchFamily="34" charset="0"/>
          <a:ea typeface="+mn-ea"/>
          <a:cs typeface="FiraGO Book" panose="020B050305000002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OGP Local – Georgia’s Experience and Success Stories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21384" y="6018549"/>
            <a:ext cx="8357089" cy="715962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 err="1"/>
              <a:t>Kety</a:t>
            </a:r>
            <a:r>
              <a:rPr lang="en-US" sz="1400" b="1" dirty="0"/>
              <a:t> Tsanava – The Head of OGP Georgia Secretariat, Public Administration Division, </a:t>
            </a:r>
          </a:p>
          <a:p>
            <a:pPr algn="r"/>
            <a:r>
              <a:rPr lang="en-US" sz="1400" b="1" dirty="0"/>
              <a:t>Administration of the Government of Georgia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r"/>
            <a:r>
              <a:rPr lang="en-US" b="1" i="1" dirty="0"/>
              <a:t>Western Balkans Regional meeting</a:t>
            </a:r>
          </a:p>
        </p:txBody>
      </p:sp>
    </p:spTree>
    <p:extLst>
      <p:ext uri="{BB962C8B-B14F-4D97-AF65-F5344CB8AC3E}">
        <p14:creationId xmlns:p14="http://schemas.microsoft.com/office/powerpoint/2010/main" val="241472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566" y="487359"/>
            <a:ext cx="8682867" cy="1045877"/>
          </a:xfrm>
        </p:spPr>
        <p:txBody>
          <a:bodyPr/>
          <a:lstStyle/>
          <a:p>
            <a:pPr algn="ctr"/>
            <a:r>
              <a:rPr lang="en-US" b="1" dirty="0"/>
              <a:t>Key Reasons Why OGP Started OGP Local Program – </a:t>
            </a:r>
            <a:br>
              <a:rPr lang="en-US" b="1" dirty="0"/>
            </a:br>
            <a:r>
              <a:rPr lang="en-US" b="1" dirty="0"/>
              <a:t>Our Perspective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718593172"/>
              </p:ext>
            </p:extLst>
          </p:nvPr>
        </p:nvGraphicFramePr>
        <p:xfrm>
          <a:off x="544945" y="1625600"/>
          <a:ext cx="11314546" cy="495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53" y="166938"/>
            <a:ext cx="1102911" cy="6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54B7C56-C878-4D72-8010-66DE9B50F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graphicEl>
                                              <a:dgm id="{954B7C56-C878-4D72-8010-66DE9B50F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graphicEl>
                                              <a:dgm id="{954B7C56-C878-4D72-8010-66DE9B50F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B6F4627-3DE7-4ACD-B3DA-56E524B5C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graphicEl>
                                              <a:dgm id="{4B6F4627-3DE7-4ACD-B3DA-56E524B5C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graphicEl>
                                              <a:dgm id="{4B6F4627-3DE7-4ACD-B3DA-56E524B5C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20BABB8-E8EC-40B7-B94C-07C0D747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graphicEl>
                                              <a:dgm id="{F20BABB8-E8EC-40B7-B94C-07C0D747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graphicEl>
                                              <a:dgm id="{F20BABB8-E8EC-40B7-B94C-07C0D747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3837576-E713-4E40-8CC2-BB8AFE3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graphicEl>
                                              <a:dgm id="{83837576-E713-4E40-8CC2-BB8AFE3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graphicEl>
                                              <a:dgm id="{83837576-E713-4E40-8CC2-BB8AFE3AA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39315AE-4D93-4011-BE6D-67C9F8F44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graphicEl>
                                              <a:dgm id="{F39315AE-4D93-4011-BE6D-67C9F8F44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graphicEl>
                                              <a:dgm id="{F39315AE-4D93-4011-BE6D-67C9F8F44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48" y="246637"/>
            <a:ext cx="8390416" cy="1045877"/>
          </a:xfrm>
        </p:spPr>
        <p:txBody>
          <a:bodyPr/>
          <a:lstStyle/>
          <a:p>
            <a:r>
              <a:rPr lang="en-US" b="1" dirty="0"/>
              <a:t>Involvement of Local Municipalities in the OGP Georgia’s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48" y="1163781"/>
            <a:ext cx="8143118" cy="367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169" y="4920023"/>
            <a:ext cx="112758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OGP Georgia Action Plan 2016-2017 - </a:t>
            </a:r>
            <a:r>
              <a:rPr lang="en-US" sz="19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first document </a:t>
            </a:r>
            <a:r>
              <a:rPr lang="en-US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have commitments of </a:t>
            </a:r>
            <a:r>
              <a:rPr lang="en-US" sz="19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 municipalities</a:t>
            </a:r>
            <a:r>
              <a:rPr lang="en-US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  <a:r>
              <a:rPr lang="en-US" sz="19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 a separate, independent component.</a:t>
            </a:r>
            <a:endParaRPr lang="ka-GE" sz="19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19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OGP Georgia Action Plan for 2018-2019 - involvement at the local level has increased and commitments of </a:t>
            </a:r>
            <a:r>
              <a:rPr lang="en-US" sz="19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11 municipalities</a:t>
            </a:r>
            <a:r>
              <a:rPr lang="en-US" sz="19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were included in the AP</a:t>
            </a:r>
          </a:p>
        </p:txBody>
      </p:sp>
    </p:spTree>
    <p:extLst>
      <p:ext uri="{BB962C8B-B14F-4D97-AF65-F5344CB8AC3E}">
        <p14:creationId xmlns:p14="http://schemas.microsoft.com/office/powerpoint/2010/main" val="3434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566" y="341988"/>
            <a:ext cx="8682867" cy="1249358"/>
          </a:xfrm>
        </p:spPr>
        <p:txBody>
          <a:bodyPr/>
          <a:lstStyle/>
          <a:p>
            <a:pPr algn="ctr"/>
            <a:r>
              <a:rPr lang="en-US" b="1" dirty="0"/>
              <a:t>How the Local Municipalities were Included in the </a:t>
            </a:r>
            <a:br>
              <a:rPr lang="en-US" b="1" dirty="0"/>
            </a:br>
            <a:r>
              <a:rPr lang="en-US" b="1" dirty="0"/>
              <a:t>OGP Georgia Action Plans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0553823"/>
              </p:ext>
            </p:extLst>
          </p:nvPr>
        </p:nvGraphicFramePr>
        <p:xfrm>
          <a:off x="581891" y="1330037"/>
          <a:ext cx="11490036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1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6F4BE-1A4C-4C25-A21F-4F2C441B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D46F4BE-1A4C-4C25-A21F-4F2C441B6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003B07-8BEC-42DC-BE2C-2AF7A5985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2003B07-8BEC-42DC-BE2C-2AF7A5985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74A791-9B55-4588-84F8-B76577D92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E74A791-9B55-4588-84F8-B76577D92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E48A0-265A-4C49-A30E-0820FFA2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B2E48A0-265A-4C49-A30E-0820FFA2D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5F221-AB64-4796-9F41-5C35620B1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465F221-AB64-4796-9F41-5C35620B1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90" y="221672"/>
            <a:ext cx="11179946" cy="1323251"/>
          </a:xfrm>
        </p:spPr>
        <p:txBody>
          <a:bodyPr/>
          <a:lstStyle/>
          <a:p>
            <a:r>
              <a:rPr lang="en-US" b="1" dirty="0"/>
              <a:t>Examples of Achievements at Municipal Level as a </a:t>
            </a:r>
            <a:br>
              <a:rPr lang="en-US" b="1" dirty="0"/>
            </a:br>
            <a:r>
              <a:rPr lang="en-US" b="1" dirty="0"/>
              <a:t>Result of Successful Collaboration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655935"/>
              </p:ext>
            </p:extLst>
          </p:nvPr>
        </p:nvGraphicFramePr>
        <p:xfrm>
          <a:off x="919689" y="1565845"/>
          <a:ext cx="10912094" cy="481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8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4672B-E72F-4EF0-A14B-F4527D54A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5D4672B-E72F-4EF0-A14B-F4527D54A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851F6-3D12-43CA-8C90-19C6271F4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AA851F6-3D12-43CA-8C90-19C6271F4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64036-9A56-4249-BBEC-163289C5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8264036-9A56-4249-BBEC-163289C55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27E59-0CB2-4B45-A00D-2110D70A7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E827E59-0CB2-4B45-A00D-2110D70A7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EB8B9-2498-41D9-9E01-C2BFA85F9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76EB8B9-2498-41D9-9E01-C2BFA85F9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1DF2A7-E789-4268-9C3A-DC35CE742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31DF2A7-E789-4268-9C3A-DC35CE742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23190-1A00-4EB1-A569-0CA647241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FF23190-1A00-4EB1-A569-0CA647241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BBD14-59E7-45CA-9DA4-F72A518F9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CBBBD14-59E7-45CA-9DA4-F72A518F9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D8477-8967-48F3-B8D5-D6520889C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05D8477-8967-48F3-B8D5-D6520889C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A2495-A55B-41D7-9E31-A760B5C08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45A2495-A55B-41D7-9E31-A760B5C08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FFF0E-53FF-4969-A9B4-889E83A86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F1AFFF0E-53FF-4969-A9B4-889E83A86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7ABBA-DF35-49B9-8263-2A0907F8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FAA7ABBA-DF35-49B9-8263-2A0907F8F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50" y="6601752"/>
            <a:ext cx="619408" cy="256248"/>
          </a:xfrm>
        </p:spPr>
        <p:txBody>
          <a:bodyPr/>
          <a:lstStyle/>
          <a:p>
            <a:fld id="{432BD482-02F1-47D6-A59A-31CD74B391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571" y="407009"/>
            <a:ext cx="5752623" cy="10627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19894"/>
                </a:solidFill>
              </a:rPr>
              <a:t>Georgia’s Participation in OGP Local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1384409"/>
              </p:ext>
            </p:extLst>
          </p:nvPr>
        </p:nvGraphicFramePr>
        <p:xfrm>
          <a:off x="263359" y="127061"/>
          <a:ext cx="11416143" cy="585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13" y="4410319"/>
            <a:ext cx="2220776" cy="2169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" y="5807149"/>
            <a:ext cx="1329429" cy="7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8F97F5-6E67-44AA-B95C-7029FCE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A8F97F5-6E67-44AA-B95C-7029FCE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A8F97F5-6E67-44AA-B95C-7029FCE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A86AF8-AED4-47D3-AA91-F3143702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90A86AF8-AED4-47D3-AA91-F3143702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90A86AF8-AED4-47D3-AA91-F3143702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D01D7-D0E5-40F6-9062-55C15875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F5D01D7-D0E5-40F6-9062-55C15875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8F5D01D7-D0E5-40F6-9062-55C158752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C3762B-DE9F-4830-AE1C-2F970B0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92C3762B-DE9F-4830-AE1C-2F970B0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2C3762B-DE9F-4830-AE1C-2F970B0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D9E596-3107-42A7-A4B0-97A304C2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7D9E596-3107-42A7-A4B0-97A304C2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7D9E596-3107-42A7-A4B0-97A304C2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0954DB-5DA6-4FE8-81D0-AA7DFC19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E0954DB-5DA6-4FE8-81D0-AA7DFC19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7E0954DB-5DA6-4FE8-81D0-AA7DFC198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EB096-88BB-4A9E-B06A-1C72C795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5EEB096-88BB-4A9E-B06A-1C72C795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45EEB096-88BB-4A9E-B06A-1C72C7958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3B1826-771B-4379-8E04-2602B5AC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B3B1826-771B-4379-8E04-2602B5AC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B3B1826-771B-4379-8E04-2602B5AC6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45" y="577852"/>
            <a:ext cx="8833910" cy="1099126"/>
          </a:xfrm>
        </p:spPr>
        <p:txBody>
          <a:bodyPr/>
          <a:lstStyle/>
          <a:p>
            <a:pPr algn="ctr"/>
            <a:r>
              <a:rPr lang="en-US" b="1" dirty="0"/>
              <a:t>Georgia’s Success Stories in OGP Local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2617" y="1856508"/>
            <a:ext cx="4457168" cy="4821381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Tbilisi City Hall 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developed the </a:t>
            </a:r>
            <a:r>
              <a:rPr lang="en-US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First Action Plan in 2017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within the scope of which a portal of petitions – </a:t>
            </a:r>
            <a:r>
              <a:rPr lang="en-US" sz="2200" b="1" dirty="0">
                <a:solidFill>
                  <a:srgbClr val="132F80"/>
                </a:solidFill>
              </a:rPr>
              <a:t>Your Idea for the City Mayor</a:t>
            </a:r>
            <a:r>
              <a:rPr lang="en-US" sz="2200" dirty="0"/>
              <a:t> </a:t>
            </a: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was created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portal enables citizens to present their ideas or to support their co-citizens’ initiatives and to take part in city development.</a:t>
            </a:r>
          </a:p>
          <a:p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03" y="1856508"/>
            <a:ext cx="7048909" cy="4023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01" y="5651490"/>
            <a:ext cx="1329429" cy="7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D482-02F1-47D6-A59A-31CD74B391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9805" y="230095"/>
            <a:ext cx="8672389" cy="1062713"/>
          </a:xfrm>
        </p:spPr>
        <p:txBody>
          <a:bodyPr/>
          <a:lstStyle/>
          <a:p>
            <a:r>
              <a:rPr lang="en-US" b="1" dirty="0"/>
              <a:t>Ozurgeti Municipality at “OGP Local Innovations Award”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3400" y="1292808"/>
            <a:ext cx="4694455" cy="4957937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Ozurgeti Municipality, as a member of the OGP Local Program, has submitted </a:t>
            </a:r>
            <a:r>
              <a:rPr lang="en-US" sz="2200" b="1" dirty="0">
                <a:solidFill>
                  <a:schemeClr val="tx1"/>
                </a:solidFill>
              </a:rPr>
              <a:t>two commitments </a:t>
            </a:r>
            <a:r>
              <a:rPr lang="en-US" sz="2200" dirty="0">
                <a:solidFill>
                  <a:schemeClr val="tx1"/>
                </a:solidFill>
              </a:rPr>
              <a:t>for the </a:t>
            </a:r>
            <a:r>
              <a:rPr lang="en-US" sz="2200" b="1" dirty="0">
                <a:solidFill>
                  <a:schemeClr val="tx1"/>
                </a:solidFill>
              </a:rPr>
              <a:t>“OGP Local Innovation Award”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200" b="1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The commitments submitted by the municipality should be implemented by </a:t>
            </a:r>
            <a:r>
              <a:rPr lang="en-US" sz="2200" b="1" dirty="0">
                <a:solidFill>
                  <a:schemeClr val="tx1"/>
                </a:solidFill>
              </a:rPr>
              <a:t>the end of 2021 </a:t>
            </a:r>
            <a:r>
              <a:rPr lang="en-US" sz="2200" dirty="0">
                <a:solidFill>
                  <a:schemeClr val="tx1"/>
                </a:solidFill>
              </a:rPr>
              <a:t>and cover OGP thematic areas such as: </a:t>
            </a:r>
            <a:r>
              <a:rPr lang="en-US" sz="2200" b="1" dirty="0">
                <a:solidFill>
                  <a:schemeClr val="tx1"/>
                </a:solidFill>
              </a:rPr>
              <a:t>Improving Public Service Delivery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b="1" dirty="0">
                <a:solidFill>
                  <a:schemeClr val="tx1"/>
                </a:solidFill>
              </a:rPr>
              <a:t>Fighting Against Corruption</a:t>
            </a:r>
          </a:p>
          <a:p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9" y="1200712"/>
            <a:ext cx="5566476" cy="5171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6" y="5611133"/>
            <a:ext cx="1605507" cy="9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581238" y="6286403"/>
            <a:ext cx="8357089" cy="715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ktsanava@gov.ge</a:t>
            </a:r>
          </a:p>
        </p:txBody>
      </p:sp>
    </p:spTree>
    <p:extLst>
      <p:ext uri="{BB962C8B-B14F-4D97-AF65-F5344CB8AC3E}">
        <p14:creationId xmlns:p14="http://schemas.microsoft.com/office/powerpoint/2010/main" val="23555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GP PPT GEO -2">
  <a:themeElements>
    <a:clrScheme name="OGP COLOURS">
      <a:dk1>
        <a:srgbClr val="121212"/>
      </a:dk1>
      <a:lt1>
        <a:sysClr val="window" lastClr="FFFFFF"/>
      </a:lt1>
      <a:dk2>
        <a:srgbClr val="319894"/>
      </a:dk2>
      <a:lt2>
        <a:srgbClr val="E2E3E6"/>
      </a:lt2>
      <a:accent1>
        <a:srgbClr val="0A5899"/>
      </a:accent1>
      <a:accent2>
        <a:srgbClr val="37AFAB"/>
      </a:accent2>
      <a:accent3>
        <a:srgbClr val="0F6F41"/>
      </a:accent3>
      <a:accent4>
        <a:srgbClr val="FFC000"/>
      </a:accent4>
      <a:accent5>
        <a:srgbClr val="EF6A60"/>
      </a:accent5>
      <a:accent6>
        <a:srgbClr val="DFAEA1"/>
      </a:accent6>
      <a:hlink>
        <a:srgbClr val="40CECA"/>
      </a:hlink>
      <a:folHlink>
        <a:srgbClr val="1F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646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FiraGO ExtraBold</vt:lpstr>
      <vt:lpstr>Wingdings</vt:lpstr>
      <vt:lpstr>FiraGO Book</vt:lpstr>
      <vt:lpstr>BPG ExtraSquare Mtavruli</vt:lpstr>
      <vt:lpstr>BPG ExtraSquare</vt:lpstr>
      <vt:lpstr>Calibri</vt:lpstr>
      <vt:lpstr>Sylfaen</vt:lpstr>
      <vt:lpstr>OGP PPT GEO -2</vt:lpstr>
      <vt:lpstr>OGP Local – Georgia’s Experience and Success Stories</vt:lpstr>
      <vt:lpstr>Key Reasons Why OGP Started OGP Local Program –  Our Perspective</vt:lpstr>
      <vt:lpstr>Involvement of Local Municipalities in the OGP Georgia’s Process</vt:lpstr>
      <vt:lpstr>How the Local Municipalities were Included in the  OGP Georgia Action Plans</vt:lpstr>
      <vt:lpstr>Examples of Achievements at Municipal Level as a  Result of Successful Collaboration </vt:lpstr>
      <vt:lpstr>Georgia’s Participation in OGP Local </vt:lpstr>
      <vt:lpstr>Georgia’s Success Stories in OGP Local </vt:lpstr>
      <vt:lpstr>Ozurgeti Municipality at “OGP Local Innovations Award”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BLACKBEARD</dc:creator>
  <cp:lastModifiedBy>Sandra Pernar</cp:lastModifiedBy>
  <cp:revision>125</cp:revision>
  <dcterms:created xsi:type="dcterms:W3CDTF">2020-07-29T09:10:13Z</dcterms:created>
  <dcterms:modified xsi:type="dcterms:W3CDTF">2021-10-22T10:11:08Z</dcterms:modified>
</cp:coreProperties>
</file>